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 id="2147483648" r:id="rId5"/>
  </p:sldMasterIdLst>
  <p:notesMasterIdLst>
    <p:notesMasterId r:id="rId19"/>
  </p:notesMasterIdLst>
  <p:sldIdLst>
    <p:sldId id="256" r:id="rId6"/>
    <p:sldId id="265" r:id="rId7"/>
    <p:sldId id="258" r:id="rId8"/>
    <p:sldId id="259" r:id="rId9"/>
    <p:sldId id="272" r:id="rId10"/>
    <p:sldId id="260" r:id="rId11"/>
    <p:sldId id="267" r:id="rId12"/>
    <p:sldId id="263" r:id="rId13"/>
    <p:sldId id="268" r:id="rId14"/>
    <p:sldId id="261" r:id="rId15"/>
    <p:sldId id="266" r:id="rId16"/>
    <p:sldId id="271" r:id="rId17"/>
    <p:sldId id="270" r:id="rId18"/>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EDDD09A-BE15-42FA-B650-32798065E3C4}" v="5" dt="2023-09-19T19:46:48.778"/>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6710" autoAdjust="0"/>
  </p:normalViewPr>
  <p:slideViewPr>
    <p:cSldViewPr snapToGrid="0">
      <p:cViewPr varScale="1">
        <p:scale>
          <a:sx n="72" d="100"/>
          <a:sy n="72" d="100"/>
        </p:scale>
        <p:origin x="1075" y="67"/>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3" Type="http://schemas.openxmlformats.org/officeDocument/2006/relationships/customXml" Target="../customXml/item3.xml"/><Relationship Id="rId21" Type="http://schemas.openxmlformats.org/officeDocument/2006/relationships/viewProps" Target="viewProp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microsoft.com/office/2015/10/relationships/revisionInfo" Target="revisionInfo.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microsoft.com/office/2016/11/relationships/changesInfo" Target="changesInfos/changesInfo1.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tableStyles" Target="tableStyles.xml"/><Relationship Id="rId10" Type="http://schemas.openxmlformats.org/officeDocument/2006/relationships/slide" Target="slides/slide5.xml"/><Relationship Id="rId19"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Taylor Young" userId="f4a3f979-8b00-4843-bcf2-af0689de5879" providerId="ADAL" clId="{7EDDD09A-BE15-42FA-B650-32798065E3C4}"/>
    <pc:docChg chg="undo custSel modSld modNotesMaster">
      <pc:chgData name="Taylor Young" userId="f4a3f979-8b00-4843-bcf2-af0689de5879" providerId="ADAL" clId="{7EDDD09A-BE15-42FA-B650-32798065E3C4}" dt="2023-09-19T22:24:50.857" v="93" actId="20577"/>
      <pc:docMkLst>
        <pc:docMk/>
      </pc:docMkLst>
      <pc:sldChg chg="modSp mod">
        <pc:chgData name="Taylor Young" userId="f4a3f979-8b00-4843-bcf2-af0689de5879" providerId="ADAL" clId="{7EDDD09A-BE15-42FA-B650-32798065E3C4}" dt="2023-09-19T22:24:50.857" v="93" actId="20577"/>
        <pc:sldMkLst>
          <pc:docMk/>
          <pc:sldMk cId="3708037802" sldId="256"/>
        </pc:sldMkLst>
        <pc:spChg chg="mod">
          <ac:chgData name="Taylor Young" userId="f4a3f979-8b00-4843-bcf2-af0689de5879" providerId="ADAL" clId="{7EDDD09A-BE15-42FA-B650-32798065E3C4}" dt="2023-09-19T22:24:50.857" v="93" actId="20577"/>
          <ac:spMkLst>
            <pc:docMk/>
            <pc:sldMk cId="3708037802" sldId="256"/>
            <ac:spMk id="2" creationId="{E46958F5-D333-26C3-2F13-9191FE085796}"/>
          </ac:spMkLst>
        </pc:spChg>
        <pc:spChg chg="mod">
          <ac:chgData name="Taylor Young" userId="f4a3f979-8b00-4843-bcf2-af0689de5879" providerId="ADAL" clId="{7EDDD09A-BE15-42FA-B650-32798065E3C4}" dt="2023-09-19T19:45:04.608" v="62" actId="1076"/>
          <ac:spMkLst>
            <pc:docMk/>
            <pc:sldMk cId="3708037802" sldId="256"/>
            <ac:spMk id="3" creationId="{3B15C270-04CD-37E2-03A7-DC014B329B58}"/>
          </ac:spMkLst>
        </pc:spChg>
        <pc:spChg chg="mod">
          <ac:chgData name="Taylor Young" userId="f4a3f979-8b00-4843-bcf2-af0689de5879" providerId="ADAL" clId="{7EDDD09A-BE15-42FA-B650-32798065E3C4}" dt="2023-09-19T19:44:49.607" v="55" actId="1076"/>
          <ac:spMkLst>
            <pc:docMk/>
            <pc:sldMk cId="3708037802" sldId="256"/>
            <ac:spMk id="14" creationId="{25FCA8D1-CC8B-E6A8-81A7-EAF43DDBCB8C}"/>
          </ac:spMkLst>
        </pc:spChg>
        <pc:picChg chg="mod">
          <ac:chgData name="Taylor Young" userId="f4a3f979-8b00-4843-bcf2-af0689de5879" providerId="ADAL" clId="{7EDDD09A-BE15-42FA-B650-32798065E3C4}" dt="2023-09-19T19:44:59.108" v="60" actId="1076"/>
          <ac:picMkLst>
            <pc:docMk/>
            <pc:sldMk cId="3708037802" sldId="256"/>
            <ac:picMk id="12" creationId="{35FFC5A6-BB28-E2B8-1F40-6D0BC7438F75}"/>
          </ac:picMkLst>
        </pc:picChg>
      </pc:sldChg>
      <pc:sldChg chg="modSp mod">
        <pc:chgData name="Taylor Young" userId="f4a3f979-8b00-4843-bcf2-af0689de5879" providerId="ADAL" clId="{7EDDD09A-BE15-42FA-B650-32798065E3C4}" dt="2023-09-19T19:49:15.337" v="78" actId="20577"/>
        <pc:sldMkLst>
          <pc:docMk/>
          <pc:sldMk cId="716958981" sldId="259"/>
        </pc:sldMkLst>
        <pc:spChg chg="mod">
          <ac:chgData name="Taylor Young" userId="f4a3f979-8b00-4843-bcf2-af0689de5879" providerId="ADAL" clId="{7EDDD09A-BE15-42FA-B650-32798065E3C4}" dt="2023-09-19T19:49:15.337" v="78" actId="20577"/>
          <ac:spMkLst>
            <pc:docMk/>
            <pc:sldMk cId="716958981" sldId="259"/>
            <ac:spMk id="3" creationId="{C58F8EEE-8546-3C4A-8FB5-DA1639872BAD}"/>
          </ac:spMkLst>
        </pc:spChg>
        <pc:spChg chg="mod">
          <ac:chgData name="Taylor Young" userId="f4a3f979-8b00-4843-bcf2-af0689de5879" providerId="ADAL" clId="{7EDDD09A-BE15-42FA-B650-32798065E3C4}" dt="2023-09-19T19:49:04.508" v="72" actId="20577"/>
          <ac:spMkLst>
            <pc:docMk/>
            <pc:sldMk cId="716958981" sldId="259"/>
            <ac:spMk id="4" creationId="{04AD7646-BF5E-C9CD-A4AD-6F48025D8619}"/>
          </ac:spMkLst>
        </pc:spChg>
      </pc:sldChg>
      <pc:sldChg chg="modSp mod">
        <pc:chgData name="Taylor Young" userId="f4a3f979-8b00-4843-bcf2-af0689de5879" providerId="ADAL" clId="{7EDDD09A-BE15-42FA-B650-32798065E3C4}" dt="2023-09-19T19:55:10.670" v="86" actId="20577"/>
        <pc:sldMkLst>
          <pc:docMk/>
          <pc:sldMk cId="2522743554" sldId="260"/>
        </pc:sldMkLst>
        <pc:spChg chg="mod">
          <ac:chgData name="Taylor Young" userId="f4a3f979-8b00-4843-bcf2-af0689de5879" providerId="ADAL" clId="{7EDDD09A-BE15-42FA-B650-32798065E3C4}" dt="2023-09-19T19:55:10.670" v="86" actId="20577"/>
          <ac:spMkLst>
            <pc:docMk/>
            <pc:sldMk cId="2522743554" sldId="260"/>
            <ac:spMk id="5" creationId="{48969208-BD72-6268-EA07-6254CB6BDC01}"/>
          </ac:spMkLst>
        </pc:spChg>
      </pc:sldChg>
      <pc:sldChg chg="modSp mod">
        <pc:chgData name="Taylor Young" userId="f4a3f979-8b00-4843-bcf2-af0689de5879" providerId="ADAL" clId="{7EDDD09A-BE15-42FA-B650-32798065E3C4}" dt="2023-09-19T19:46:47.341" v="67" actId="20578"/>
        <pc:sldMkLst>
          <pc:docMk/>
          <pc:sldMk cId="2170489536" sldId="265"/>
        </pc:sldMkLst>
        <pc:spChg chg="mod">
          <ac:chgData name="Taylor Young" userId="f4a3f979-8b00-4843-bcf2-af0689de5879" providerId="ADAL" clId="{7EDDD09A-BE15-42FA-B650-32798065E3C4}" dt="2023-09-19T19:46:29.824" v="65" actId="20577"/>
          <ac:spMkLst>
            <pc:docMk/>
            <pc:sldMk cId="2170489536" sldId="265"/>
            <ac:spMk id="3" creationId="{26C9712B-B7B6-125C-BF08-4DA18A273CC3}"/>
          </ac:spMkLst>
        </pc:spChg>
        <pc:spChg chg="mod">
          <ac:chgData name="Taylor Young" userId="f4a3f979-8b00-4843-bcf2-af0689de5879" providerId="ADAL" clId="{7EDDD09A-BE15-42FA-B650-32798065E3C4}" dt="2023-09-19T19:46:47.341" v="67" actId="20578"/>
          <ac:spMkLst>
            <pc:docMk/>
            <pc:sldMk cId="2170489536" sldId="265"/>
            <ac:spMk id="7" creationId="{053E023F-21EA-9741-8900-1E8BB0A715FD}"/>
          </ac:spMkLst>
        </pc:spChg>
      </pc:sldChg>
      <pc:sldChg chg="addSp delSp modSp mod addAnim delAnim modAnim">
        <pc:chgData name="Taylor Young" userId="f4a3f979-8b00-4843-bcf2-af0689de5879" providerId="ADAL" clId="{7EDDD09A-BE15-42FA-B650-32798065E3C4}" dt="2023-09-18T17:18:21.159" v="7"/>
        <pc:sldMkLst>
          <pc:docMk/>
          <pc:sldMk cId="3740355891" sldId="266"/>
        </pc:sldMkLst>
        <pc:spChg chg="add del mod">
          <ac:chgData name="Taylor Young" userId="f4a3f979-8b00-4843-bcf2-af0689de5879" providerId="ADAL" clId="{7EDDD09A-BE15-42FA-B650-32798065E3C4}" dt="2023-09-18T17:17:13.018" v="5" actId="478"/>
          <ac:spMkLst>
            <pc:docMk/>
            <pc:sldMk cId="3740355891" sldId="266"/>
            <ac:spMk id="6" creationId="{14F9B4B3-312D-05D1-48CD-00BE6AA68F11}"/>
          </ac:spMkLst>
        </pc:spChg>
        <pc:spChg chg="add del mod">
          <ac:chgData name="Taylor Young" userId="f4a3f979-8b00-4843-bcf2-af0689de5879" providerId="ADAL" clId="{7EDDD09A-BE15-42FA-B650-32798065E3C4}" dt="2023-09-18T17:18:21.159" v="7"/>
          <ac:spMkLst>
            <pc:docMk/>
            <pc:sldMk cId="3740355891" sldId="266"/>
            <ac:spMk id="8" creationId="{CB21D454-BC36-8CA0-1EBE-E609A4966235}"/>
          </ac:spMkLst>
        </pc:spChg>
        <pc:picChg chg="add del">
          <ac:chgData name="Taylor Young" userId="f4a3f979-8b00-4843-bcf2-af0689de5879" providerId="ADAL" clId="{7EDDD09A-BE15-42FA-B650-32798065E3C4}" dt="2023-09-18T17:17:35.849" v="6" actId="478"/>
          <ac:picMkLst>
            <pc:docMk/>
            <pc:sldMk cId="3740355891" sldId="266"/>
            <ac:picMk id="5" creationId="{7E829A5C-3C89-ADC0-91ED-84EFA808914D}"/>
          </ac:picMkLst>
        </pc:picChg>
        <pc:picChg chg="add mod">
          <ac:chgData name="Taylor Young" userId="f4a3f979-8b00-4843-bcf2-af0689de5879" providerId="ADAL" clId="{7EDDD09A-BE15-42FA-B650-32798065E3C4}" dt="2023-09-18T17:18:21.159" v="7"/>
          <ac:picMkLst>
            <pc:docMk/>
            <pc:sldMk cId="3740355891" sldId="266"/>
            <ac:picMk id="9" creationId="{BB0D2EE7-CAB1-CD74-C501-988930D2784C}"/>
          </ac:picMkLst>
        </pc:picChg>
      </pc:sldChg>
      <pc:sldChg chg="modSp mod">
        <pc:chgData name="Taylor Young" userId="f4a3f979-8b00-4843-bcf2-af0689de5879" providerId="ADAL" clId="{7EDDD09A-BE15-42FA-B650-32798065E3C4}" dt="2023-09-19T19:56:12.208" v="87" actId="20577"/>
        <pc:sldMkLst>
          <pc:docMk/>
          <pc:sldMk cId="1562064237" sldId="267"/>
        </pc:sldMkLst>
        <pc:spChg chg="mod">
          <ac:chgData name="Taylor Young" userId="f4a3f979-8b00-4843-bcf2-af0689de5879" providerId="ADAL" clId="{7EDDD09A-BE15-42FA-B650-32798065E3C4}" dt="2023-09-19T19:56:12.208" v="87" actId="20577"/>
          <ac:spMkLst>
            <pc:docMk/>
            <pc:sldMk cId="1562064237" sldId="267"/>
            <ac:spMk id="6" creationId="{0174A787-52D3-2A58-B2D1-BB5199BE8EB1}"/>
          </ac:spMkLst>
        </pc:spChg>
      </pc:sldChg>
      <pc:sldChg chg="addSp delSp modSp mod delAnim modAnim">
        <pc:chgData name="Taylor Young" userId="f4a3f979-8b00-4843-bcf2-af0689de5879" providerId="ADAL" clId="{7EDDD09A-BE15-42FA-B650-32798065E3C4}" dt="2023-09-18T17:24:32.110" v="10"/>
        <pc:sldMkLst>
          <pc:docMk/>
          <pc:sldMk cId="964242423" sldId="272"/>
        </pc:sldMkLst>
        <pc:spChg chg="add del mod">
          <ac:chgData name="Taylor Young" userId="f4a3f979-8b00-4843-bcf2-af0689de5879" providerId="ADAL" clId="{7EDDD09A-BE15-42FA-B650-32798065E3C4}" dt="2023-09-18T17:24:32.110" v="10"/>
          <ac:spMkLst>
            <pc:docMk/>
            <pc:sldMk cId="964242423" sldId="272"/>
            <ac:spMk id="8" creationId="{6EA3384C-9DBA-4CFF-E205-80E592437EDC}"/>
          </ac:spMkLst>
        </pc:spChg>
        <pc:picChg chg="del">
          <ac:chgData name="Taylor Young" userId="f4a3f979-8b00-4843-bcf2-af0689de5879" providerId="ADAL" clId="{7EDDD09A-BE15-42FA-B650-32798065E3C4}" dt="2023-09-18T17:24:19.183" v="9" actId="478"/>
          <ac:picMkLst>
            <pc:docMk/>
            <pc:sldMk cId="964242423" sldId="272"/>
            <ac:picMk id="5" creationId="{FB40F48E-F9D3-9BE3-D865-160FCBC51E67}"/>
          </ac:picMkLst>
        </pc:picChg>
        <pc:picChg chg="add mod">
          <ac:chgData name="Taylor Young" userId="f4a3f979-8b00-4843-bcf2-af0689de5879" providerId="ADAL" clId="{7EDDD09A-BE15-42FA-B650-32798065E3C4}" dt="2023-09-18T17:24:32.110" v="10"/>
          <ac:picMkLst>
            <pc:docMk/>
            <pc:sldMk cId="964242423" sldId="272"/>
            <ac:picMk id="9" creationId="{AE457CC4-1B86-5600-88E7-56EAAFE505CE}"/>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77F84CAE-E08C-4974-9000-508D69A82191}" type="datetimeFigureOut">
              <a:rPr lang="en-US" smtClean="0"/>
              <a:t>9/18/2023</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97DB1E00-ADD4-4F28-86F4-77DA9EBD3858}" type="slidenum">
              <a:rPr lang="en-US" smtClean="0"/>
              <a:t>‹#›</a:t>
            </a:fld>
            <a:endParaRPr lang="en-US"/>
          </a:p>
        </p:txBody>
      </p:sp>
    </p:spTree>
    <p:extLst>
      <p:ext uri="{BB962C8B-B14F-4D97-AF65-F5344CB8AC3E}">
        <p14:creationId xmlns:p14="http://schemas.microsoft.com/office/powerpoint/2010/main" val="179268340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7DB1E00-ADD4-4F28-86F4-77DA9EBD3858}" type="slidenum">
              <a:rPr lang="en-US" smtClean="0"/>
              <a:t>1</a:t>
            </a:fld>
            <a:endParaRPr lang="en-US"/>
          </a:p>
        </p:txBody>
      </p:sp>
    </p:spTree>
    <p:extLst>
      <p:ext uri="{BB962C8B-B14F-4D97-AF65-F5344CB8AC3E}">
        <p14:creationId xmlns:p14="http://schemas.microsoft.com/office/powerpoint/2010/main" val="94140794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7DB1E00-ADD4-4F28-86F4-77DA9EBD3858}" type="slidenum">
              <a:rPr lang="en-US" smtClean="0"/>
              <a:t>3</a:t>
            </a:fld>
            <a:endParaRPr lang="en-US"/>
          </a:p>
        </p:txBody>
      </p:sp>
    </p:spTree>
    <p:extLst>
      <p:ext uri="{BB962C8B-B14F-4D97-AF65-F5344CB8AC3E}">
        <p14:creationId xmlns:p14="http://schemas.microsoft.com/office/powerpoint/2010/main" val="165966350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ES" b="0" i="0" dirty="0">
                <a:effectLst/>
                <a:latin typeface="-apple-system"/>
              </a:rPr>
              <a:t>¡Queremos enfatizar que sus hijos aprenderán en su aula WTS!  El entorno está diseñado para promover el compromiso activo con los maestros guiando de cerca las actividades dentro de las diversas áreas de interés dentro de las aulas, como bloques, juegos dramáticos, áreas simples de matemáticas y ciencias, arte, libros, etc.  Aquí hay un ejemplo de lo que puede ver en nuestras aulas.</a:t>
            </a:r>
            <a:endParaRPr lang="en-US" dirty="0"/>
          </a:p>
        </p:txBody>
      </p:sp>
      <p:sp>
        <p:nvSpPr>
          <p:cNvPr id="4" name="Slide Number Placeholder 3"/>
          <p:cNvSpPr>
            <a:spLocks noGrp="1"/>
          </p:cNvSpPr>
          <p:nvPr>
            <p:ph type="sldNum" sz="quarter" idx="5"/>
          </p:nvPr>
        </p:nvSpPr>
        <p:spPr/>
        <p:txBody>
          <a:bodyPr/>
          <a:lstStyle/>
          <a:p>
            <a:fld id="{97DB1E00-ADD4-4F28-86F4-77DA9EBD3858}" type="slidenum">
              <a:rPr lang="en-US" smtClean="0"/>
              <a:t>5</a:t>
            </a:fld>
            <a:endParaRPr lang="en-US"/>
          </a:p>
        </p:txBody>
      </p:sp>
    </p:spTree>
    <p:extLst>
      <p:ext uri="{BB962C8B-B14F-4D97-AF65-F5344CB8AC3E}">
        <p14:creationId xmlns:p14="http://schemas.microsoft.com/office/powerpoint/2010/main" val="189485916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ES" b="0" i="0" dirty="0">
                <a:effectLst/>
                <a:latin typeface="-apple-system"/>
              </a:rPr>
              <a:t>Importancia de la asociación familiar: ¡Usted es el primer maestro de su hijo!  Nos esforzamos por fomentar una relación sólida y cercana con su hijo y su familia porque somos la extensión de las experiencias de aprendizaje temprano de su hijo.  Es muy importante para nosotros que nos conectemos en múltiples niveles con usted mientras apoyamos a su hijo durante todo el año.  Nuestro objetivo es proporcionar las mejores experiencias de aprendizaje temprano para ellos, reuniéndolos exactamente donde están.</a:t>
            </a:r>
            <a:endParaRPr lang="en-US" dirty="0"/>
          </a:p>
        </p:txBody>
      </p:sp>
      <p:sp>
        <p:nvSpPr>
          <p:cNvPr id="4" name="Slide Number Placeholder 3"/>
          <p:cNvSpPr>
            <a:spLocks noGrp="1"/>
          </p:cNvSpPr>
          <p:nvPr>
            <p:ph type="sldNum" sz="quarter" idx="5"/>
          </p:nvPr>
        </p:nvSpPr>
        <p:spPr/>
        <p:txBody>
          <a:bodyPr/>
          <a:lstStyle/>
          <a:p>
            <a:fld id="{97DB1E00-ADD4-4F28-86F4-77DA9EBD3858}" type="slidenum">
              <a:rPr lang="en-US" smtClean="0"/>
              <a:t>8</a:t>
            </a:fld>
            <a:endParaRPr lang="en-US"/>
          </a:p>
        </p:txBody>
      </p:sp>
    </p:spTree>
    <p:extLst>
      <p:ext uri="{BB962C8B-B14F-4D97-AF65-F5344CB8AC3E}">
        <p14:creationId xmlns:p14="http://schemas.microsoft.com/office/powerpoint/2010/main" val="153257095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ES" b="0" i="0">
                <a:effectLst/>
                <a:latin typeface="-apple-system"/>
              </a:rPr>
              <a:t>WTS incluye ASE porque es la base para todo el aprendizaje futuro. La investigación muestra que el vínculo entre las habilidades sociales y emocionales y el éxito escolar es tan fuerte que es un mayor predictor del rendimiento académico de los niños en el primer grado que sus antecedentes familiares y sus habilidades cognitivas.  Nuestro objetivo es apoyar a los maestros en la promoción del desarrollo de habilidades y estrategias de afrontamiento a medida que los niños crecen dentro del contexto de los entornos de aprendizaje temprano de la WTS.  Estas habilidades les durarán. Estas habilidades les durarán toda la vida. Este video muestra cómo las experiencias tempranas afectan el cerebro de un niño antes de los 5 años.</a:t>
            </a:r>
            <a:endParaRPr lang="en-US"/>
          </a:p>
        </p:txBody>
      </p:sp>
      <p:sp>
        <p:nvSpPr>
          <p:cNvPr id="4" name="Slide Number Placeholder 3"/>
          <p:cNvSpPr>
            <a:spLocks noGrp="1"/>
          </p:cNvSpPr>
          <p:nvPr>
            <p:ph type="sldNum" sz="quarter" idx="5"/>
          </p:nvPr>
        </p:nvSpPr>
        <p:spPr/>
        <p:txBody>
          <a:bodyPr/>
          <a:lstStyle/>
          <a:p>
            <a:fld id="{97DB1E00-ADD4-4F28-86F4-77DA9EBD3858}" type="slidenum">
              <a:rPr lang="en-US" smtClean="0"/>
              <a:t>11</a:t>
            </a:fld>
            <a:endParaRPr lang="en-US"/>
          </a:p>
        </p:txBody>
      </p:sp>
    </p:spTree>
    <p:extLst>
      <p:ext uri="{BB962C8B-B14F-4D97-AF65-F5344CB8AC3E}">
        <p14:creationId xmlns:p14="http://schemas.microsoft.com/office/powerpoint/2010/main" val="232024528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1D48AE-78CB-E62C-0FD1-BF17CA359B92}"/>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1727C42B-1374-C5D6-486D-B570C1DF0E4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737C4DEA-3055-7FA9-4B62-20771D372DAD}"/>
              </a:ext>
            </a:extLst>
          </p:cNvPr>
          <p:cNvSpPr>
            <a:spLocks noGrp="1"/>
          </p:cNvSpPr>
          <p:nvPr>
            <p:ph type="dt" sz="half" idx="10"/>
          </p:nvPr>
        </p:nvSpPr>
        <p:spPr/>
        <p:txBody>
          <a:bodyPr/>
          <a:lstStyle/>
          <a:p>
            <a:fld id="{5B16B384-1EB7-4144-B2B7-1D56733BD906}" type="datetimeFigureOut">
              <a:rPr lang="en-US" smtClean="0"/>
              <a:t>9/18/2023</a:t>
            </a:fld>
            <a:endParaRPr lang="en-US"/>
          </a:p>
        </p:txBody>
      </p:sp>
      <p:sp>
        <p:nvSpPr>
          <p:cNvPr id="5" name="Footer Placeholder 4">
            <a:extLst>
              <a:ext uri="{FF2B5EF4-FFF2-40B4-BE49-F238E27FC236}">
                <a16:creationId xmlns:a16="http://schemas.microsoft.com/office/drawing/2014/main" id="{F56B7B89-584C-3C14-BD55-8D1748749F6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E3D4151-39B0-A0CB-D72D-D90AB15A1BFE}"/>
              </a:ext>
            </a:extLst>
          </p:cNvPr>
          <p:cNvSpPr>
            <a:spLocks noGrp="1"/>
          </p:cNvSpPr>
          <p:nvPr>
            <p:ph type="sldNum" sz="quarter" idx="12"/>
          </p:nvPr>
        </p:nvSpPr>
        <p:spPr/>
        <p:txBody>
          <a:bodyPr/>
          <a:lstStyle/>
          <a:p>
            <a:fld id="{7E6C558B-69A4-4677-8F80-759AE0C50668}" type="slidenum">
              <a:rPr lang="en-US" smtClean="0"/>
              <a:t>‹#›</a:t>
            </a:fld>
            <a:endParaRPr lang="en-US"/>
          </a:p>
        </p:txBody>
      </p:sp>
    </p:spTree>
    <p:extLst>
      <p:ext uri="{BB962C8B-B14F-4D97-AF65-F5344CB8AC3E}">
        <p14:creationId xmlns:p14="http://schemas.microsoft.com/office/powerpoint/2010/main" val="188205670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603E43-D733-D70C-E440-F0B4248506EB}"/>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847D5D64-D674-DEC7-EDCB-5D486ED3EF6A}"/>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B5EFA55-4B60-09F7-7D8E-2D345D0D015F}"/>
              </a:ext>
            </a:extLst>
          </p:cNvPr>
          <p:cNvSpPr>
            <a:spLocks noGrp="1"/>
          </p:cNvSpPr>
          <p:nvPr>
            <p:ph type="dt" sz="half" idx="10"/>
          </p:nvPr>
        </p:nvSpPr>
        <p:spPr/>
        <p:txBody>
          <a:bodyPr/>
          <a:lstStyle/>
          <a:p>
            <a:fld id="{5B16B384-1EB7-4144-B2B7-1D56733BD906}" type="datetimeFigureOut">
              <a:rPr lang="en-US" smtClean="0"/>
              <a:t>9/18/2023</a:t>
            </a:fld>
            <a:endParaRPr lang="en-US"/>
          </a:p>
        </p:txBody>
      </p:sp>
      <p:sp>
        <p:nvSpPr>
          <p:cNvPr id="5" name="Footer Placeholder 4">
            <a:extLst>
              <a:ext uri="{FF2B5EF4-FFF2-40B4-BE49-F238E27FC236}">
                <a16:creationId xmlns:a16="http://schemas.microsoft.com/office/drawing/2014/main" id="{1A291A10-A75D-EE51-7639-165F3215C22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93B91DB-13C6-00D8-7042-9EB933679945}"/>
              </a:ext>
            </a:extLst>
          </p:cNvPr>
          <p:cNvSpPr>
            <a:spLocks noGrp="1"/>
          </p:cNvSpPr>
          <p:nvPr>
            <p:ph type="sldNum" sz="quarter" idx="12"/>
          </p:nvPr>
        </p:nvSpPr>
        <p:spPr/>
        <p:txBody>
          <a:bodyPr/>
          <a:lstStyle/>
          <a:p>
            <a:fld id="{7E6C558B-69A4-4677-8F80-759AE0C50668}" type="slidenum">
              <a:rPr lang="en-US" smtClean="0"/>
              <a:t>‹#›</a:t>
            </a:fld>
            <a:endParaRPr lang="en-US"/>
          </a:p>
        </p:txBody>
      </p:sp>
    </p:spTree>
    <p:extLst>
      <p:ext uri="{BB962C8B-B14F-4D97-AF65-F5344CB8AC3E}">
        <p14:creationId xmlns:p14="http://schemas.microsoft.com/office/powerpoint/2010/main" val="370146381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B8EC7BB2-C23C-81C8-08D1-09C1260C55E9}"/>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DF9D85BF-5E9B-B5E1-E619-6E5D48B6BC41}"/>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AA24587-0FF5-396B-2A6F-F21B923CFF11}"/>
              </a:ext>
            </a:extLst>
          </p:cNvPr>
          <p:cNvSpPr>
            <a:spLocks noGrp="1"/>
          </p:cNvSpPr>
          <p:nvPr>
            <p:ph type="dt" sz="half" idx="10"/>
          </p:nvPr>
        </p:nvSpPr>
        <p:spPr/>
        <p:txBody>
          <a:bodyPr/>
          <a:lstStyle/>
          <a:p>
            <a:fld id="{5B16B384-1EB7-4144-B2B7-1D56733BD906}" type="datetimeFigureOut">
              <a:rPr lang="en-US" smtClean="0"/>
              <a:t>9/18/2023</a:t>
            </a:fld>
            <a:endParaRPr lang="en-US"/>
          </a:p>
        </p:txBody>
      </p:sp>
      <p:sp>
        <p:nvSpPr>
          <p:cNvPr id="5" name="Footer Placeholder 4">
            <a:extLst>
              <a:ext uri="{FF2B5EF4-FFF2-40B4-BE49-F238E27FC236}">
                <a16:creationId xmlns:a16="http://schemas.microsoft.com/office/drawing/2014/main" id="{83A86EE1-B96E-379D-30A3-5BE0D0040D9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A0E543E-57A0-3877-24B4-C60191A031B1}"/>
              </a:ext>
            </a:extLst>
          </p:cNvPr>
          <p:cNvSpPr>
            <a:spLocks noGrp="1"/>
          </p:cNvSpPr>
          <p:nvPr>
            <p:ph type="sldNum" sz="quarter" idx="12"/>
          </p:nvPr>
        </p:nvSpPr>
        <p:spPr/>
        <p:txBody>
          <a:bodyPr/>
          <a:lstStyle/>
          <a:p>
            <a:fld id="{7E6C558B-69A4-4677-8F80-759AE0C50668}" type="slidenum">
              <a:rPr lang="en-US" smtClean="0"/>
              <a:t>‹#›</a:t>
            </a:fld>
            <a:endParaRPr lang="en-US"/>
          </a:p>
        </p:txBody>
      </p:sp>
    </p:spTree>
    <p:extLst>
      <p:ext uri="{BB962C8B-B14F-4D97-AF65-F5344CB8AC3E}">
        <p14:creationId xmlns:p14="http://schemas.microsoft.com/office/powerpoint/2010/main" val="371071917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9F22CE91-0994-254E-AF51-5BD3DB32CB36}" type="datetimeFigureOut">
              <a:rPr lang="en-US" smtClean="0"/>
              <a:t>9/18/2023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5A9F234-735B-0A4C-906C-002CB6039CE2}" type="slidenum">
              <a:rPr lang="en-US" smtClean="0"/>
              <a:t>‹#›</a:t>
            </a:fld>
            <a:endParaRPr lang="en-US"/>
          </a:p>
        </p:txBody>
      </p:sp>
    </p:spTree>
    <p:extLst>
      <p:ext uri="{BB962C8B-B14F-4D97-AF65-F5344CB8AC3E}">
        <p14:creationId xmlns:p14="http://schemas.microsoft.com/office/powerpoint/2010/main" val="413490372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FA282E-101B-6C8F-AA6F-FED557C4E78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B8B31F1-420F-F7D8-B545-1D756C5D9C6C}"/>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A30CFBC-13DB-B7A9-6A21-970E0765B864}"/>
              </a:ext>
            </a:extLst>
          </p:cNvPr>
          <p:cNvSpPr>
            <a:spLocks noGrp="1"/>
          </p:cNvSpPr>
          <p:nvPr>
            <p:ph type="dt" sz="half" idx="10"/>
          </p:nvPr>
        </p:nvSpPr>
        <p:spPr/>
        <p:txBody>
          <a:bodyPr/>
          <a:lstStyle/>
          <a:p>
            <a:fld id="{5B16B384-1EB7-4144-B2B7-1D56733BD906}" type="datetimeFigureOut">
              <a:rPr lang="en-US" smtClean="0"/>
              <a:t>9/18/2023</a:t>
            </a:fld>
            <a:endParaRPr lang="en-US"/>
          </a:p>
        </p:txBody>
      </p:sp>
      <p:sp>
        <p:nvSpPr>
          <p:cNvPr id="5" name="Footer Placeholder 4">
            <a:extLst>
              <a:ext uri="{FF2B5EF4-FFF2-40B4-BE49-F238E27FC236}">
                <a16:creationId xmlns:a16="http://schemas.microsoft.com/office/drawing/2014/main" id="{DF99C607-CBF5-9C52-8D76-035AFB91A5F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5BC4D15-0645-E8F3-805B-757A144E31D1}"/>
              </a:ext>
            </a:extLst>
          </p:cNvPr>
          <p:cNvSpPr>
            <a:spLocks noGrp="1"/>
          </p:cNvSpPr>
          <p:nvPr>
            <p:ph type="sldNum" sz="quarter" idx="12"/>
          </p:nvPr>
        </p:nvSpPr>
        <p:spPr/>
        <p:txBody>
          <a:bodyPr/>
          <a:lstStyle/>
          <a:p>
            <a:fld id="{7E6C558B-69A4-4677-8F80-759AE0C50668}" type="slidenum">
              <a:rPr lang="en-US" smtClean="0"/>
              <a:t>‹#›</a:t>
            </a:fld>
            <a:endParaRPr lang="en-US"/>
          </a:p>
        </p:txBody>
      </p:sp>
    </p:spTree>
    <p:extLst>
      <p:ext uri="{BB962C8B-B14F-4D97-AF65-F5344CB8AC3E}">
        <p14:creationId xmlns:p14="http://schemas.microsoft.com/office/powerpoint/2010/main" val="394871113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0B520C-6554-79B4-2D93-57ED9CB648FC}"/>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EAEE36C3-B6C2-4AB8-148C-6D24D9C01805}"/>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B07CB262-DEE8-6A12-ADB9-C1C6DF2D31B7}"/>
              </a:ext>
            </a:extLst>
          </p:cNvPr>
          <p:cNvSpPr>
            <a:spLocks noGrp="1"/>
          </p:cNvSpPr>
          <p:nvPr>
            <p:ph type="dt" sz="half" idx="10"/>
          </p:nvPr>
        </p:nvSpPr>
        <p:spPr/>
        <p:txBody>
          <a:bodyPr/>
          <a:lstStyle/>
          <a:p>
            <a:fld id="{5B16B384-1EB7-4144-B2B7-1D56733BD906}" type="datetimeFigureOut">
              <a:rPr lang="en-US" smtClean="0"/>
              <a:t>9/18/2023</a:t>
            </a:fld>
            <a:endParaRPr lang="en-US"/>
          </a:p>
        </p:txBody>
      </p:sp>
      <p:sp>
        <p:nvSpPr>
          <p:cNvPr id="5" name="Footer Placeholder 4">
            <a:extLst>
              <a:ext uri="{FF2B5EF4-FFF2-40B4-BE49-F238E27FC236}">
                <a16:creationId xmlns:a16="http://schemas.microsoft.com/office/drawing/2014/main" id="{052A645B-1459-96DA-BAC7-6FFC7EF87F1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5E58175-A6AD-C817-C887-EB0071896230}"/>
              </a:ext>
            </a:extLst>
          </p:cNvPr>
          <p:cNvSpPr>
            <a:spLocks noGrp="1"/>
          </p:cNvSpPr>
          <p:nvPr>
            <p:ph type="sldNum" sz="quarter" idx="12"/>
          </p:nvPr>
        </p:nvSpPr>
        <p:spPr/>
        <p:txBody>
          <a:bodyPr/>
          <a:lstStyle/>
          <a:p>
            <a:fld id="{7E6C558B-69A4-4677-8F80-759AE0C50668}" type="slidenum">
              <a:rPr lang="en-US" smtClean="0"/>
              <a:t>‹#›</a:t>
            </a:fld>
            <a:endParaRPr lang="en-US"/>
          </a:p>
        </p:txBody>
      </p:sp>
    </p:spTree>
    <p:extLst>
      <p:ext uri="{BB962C8B-B14F-4D97-AF65-F5344CB8AC3E}">
        <p14:creationId xmlns:p14="http://schemas.microsoft.com/office/powerpoint/2010/main" val="28098168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C3E0F5-42FD-BEBE-CAFC-FCA15E5C794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1AE3792-C23C-1543-9D67-828624C479EB}"/>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9B4E95B8-3246-1DF8-0621-D08A68385FED}"/>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B39EFA17-B8D5-19CA-52AB-EEE8EB198CF4}"/>
              </a:ext>
            </a:extLst>
          </p:cNvPr>
          <p:cNvSpPr>
            <a:spLocks noGrp="1"/>
          </p:cNvSpPr>
          <p:nvPr>
            <p:ph type="dt" sz="half" idx="10"/>
          </p:nvPr>
        </p:nvSpPr>
        <p:spPr/>
        <p:txBody>
          <a:bodyPr/>
          <a:lstStyle/>
          <a:p>
            <a:fld id="{5B16B384-1EB7-4144-B2B7-1D56733BD906}" type="datetimeFigureOut">
              <a:rPr lang="en-US" smtClean="0"/>
              <a:t>9/18/2023</a:t>
            </a:fld>
            <a:endParaRPr lang="en-US"/>
          </a:p>
        </p:txBody>
      </p:sp>
      <p:sp>
        <p:nvSpPr>
          <p:cNvPr id="6" name="Footer Placeholder 5">
            <a:extLst>
              <a:ext uri="{FF2B5EF4-FFF2-40B4-BE49-F238E27FC236}">
                <a16:creationId xmlns:a16="http://schemas.microsoft.com/office/drawing/2014/main" id="{B302927F-409C-7552-8370-9C43F288EC1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826A95E-CC98-5AD4-E35A-13C110A53E60}"/>
              </a:ext>
            </a:extLst>
          </p:cNvPr>
          <p:cNvSpPr>
            <a:spLocks noGrp="1"/>
          </p:cNvSpPr>
          <p:nvPr>
            <p:ph type="sldNum" sz="quarter" idx="12"/>
          </p:nvPr>
        </p:nvSpPr>
        <p:spPr/>
        <p:txBody>
          <a:bodyPr/>
          <a:lstStyle/>
          <a:p>
            <a:fld id="{7E6C558B-69A4-4677-8F80-759AE0C50668}" type="slidenum">
              <a:rPr lang="en-US" smtClean="0"/>
              <a:t>‹#›</a:t>
            </a:fld>
            <a:endParaRPr lang="en-US"/>
          </a:p>
        </p:txBody>
      </p:sp>
    </p:spTree>
    <p:extLst>
      <p:ext uri="{BB962C8B-B14F-4D97-AF65-F5344CB8AC3E}">
        <p14:creationId xmlns:p14="http://schemas.microsoft.com/office/powerpoint/2010/main" val="160553423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1EB741-AA70-BF05-A3EC-0C148B6F3F30}"/>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3EF14E3B-2320-FDA1-0527-1D447116EBD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D3C27A3C-8814-1C3E-1ACF-80DE5D518D40}"/>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95A0A67B-5053-7B32-E8F7-B25F876626F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373A3B18-834D-B2FA-771B-43C7EB8064D8}"/>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5FDCC8F0-314D-C990-0F2C-CA1882ED4062}"/>
              </a:ext>
            </a:extLst>
          </p:cNvPr>
          <p:cNvSpPr>
            <a:spLocks noGrp="1"/>
          </p:cNvSpPr>
          <p:nvPr>
            <p:ph type="dt" sz="half" idx="10"/>
          </p:nvPr>
        </p:nvSpPr>
        <p:spPr/>
        <p:txBody>
          <a:bodyPr/>
          <a:lstStyle/>
          <a:p>
            <a:fld id="{5B16B384-1EB7-4144-B2B7-1D56733BD906}" type="datetimeFigureOut">
              <a:rPr lang="en-US" smtClean="0"/>
              <a:t>9/18/2023</a:t>
            </a:fld>
            <a:endParaRPr lang="en-US"/>
          </a:p>
        </p:txBody>
      </p:sp>
      <p:sp>
        <p:nvSpPr>
          <p:cNvPr id="8" name="Footer Placeholder 7">
            <a:extLst>
              <a:ext uri="{FF2B5EF4-FFF2-40B4-BE49-F238E27FC236}">
                <a16:creationId xmlns:a16="http://schemas.microsoft.com/office/drawing/2014/main" id="{90B652AA-8291-6B9E-D95B-3E7B46687C9D}"/>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3AFB488A-4883-BE29-85C5-C5887800C10B}"/>
              </a:ext>
            </a:extLst>
          </p:cNvPr>
          <p:cNvSpPr>
            <a:spLocks noGrp="1"/>
          </p:cNvSpPr>
          <p:nvPr>
            <p:ph type="sldNum" sz="quarter" idx="12"/>
          </p:nvPr>
        </p:nvSpPr>
        <p:spPr/>
        <p:txBody>
          <a:bodyPr/>
          <a:lstStyle/>
          <a:p>
            <a:fld id="{7E6C558B-69A4-4677-8F80-759AE0C50668}" type="slidenum">
              <a:rPr lang="en-US" smtClean="0"/>
              <a:t>‹#›</a:t>
            </a:fld>
            <a:endParaRPr lang="en-US"/>
          </a:p>
        </p:txBody>
      </p:sp>
    </p:spTree>
    <p:extLst>
      <p:ext uri="{BB962C8B-B14F-4D97-AF65-F5344CB8AC3E}">
        <p14:creationId xmlns:p14="http://schemas.microsoft.com/office/powerpoint/2010/main" val="80866166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1DDBA5-9F4D-9D6C-F6EC-CE45620880B3}"/>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786CC934-C5B7-8FF9-306B-98D945344994}"/>
              </a:ext>
            </a:extLst>
          </p:cNvPr>
          <p:cNvSpPr>
            <a:spLocks noGrp="1"/>
          </p:cNvSpPr>
          <p:nvPr>
            <p:ph type="dt" sz="half" idx="10"/>
          </p:nvPr>
        </p:nvSpPr>
        <p:spPr/>
        <p:txBody>
          <a:bodyPr/>
          <a:lstStyle/>
          <a:p>
            <a:fld id="{5B16B384-1EB7-4144-B2B7-1D56733BD906}" type="datetimeFigureOut">
              <a:rPr lang="en-US" smtClean="0"/>
              <a:t>9/18/2023</a:t>
            </a:fld>
            <a:endParaRPr lang="en-US"/>
          </a:p>
        </p:txBody>
      </p:sp>
      <p:sp>
        <p:nvSpPr>
          <p:cNvPr id="4" name="Footer Placeholder 3">
            <a:extLst>
              <a:ext uri="{FF2B5EF4-FFF2-40B4-BE49-F238E27FC236}">
                <a16:creationId xmlns:a16="http://schemas.microsoft.com/office/drawing/2014/main" id="{9A241836-0CCE-FCEF-BBDA-24A0CED81092}"/>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A986E5FB-E282-DDAD-B400-E9BB40BAD18E}"/>
              </a:ext>
            </a:extLst>
          </p:cNvPr>
          <p:cNvSpPr>
            <a:spLocks noGrp="1"/>
          </p:cNvSpPr>
          <p:nvPr>
            <p:ph type="sldNum" sz="quarter" idx="12"/>
          </p:nvPr>
        </p:nvSpPr>
        <p:spPr/>
        <p:txBody>
          <a:bodyPr/>
          <a:lstStyle/>
          <a:p>
            <a:fld id="{7E6C558B-69A4-4677-8F80-759AE0C50668}" type="slidenum">
              <a:rPr lang="en-US" smtClean="0"/>
              <a:t>‹#›</a:t>
            </a:fld>
            <a:endParaRPr lang="en-US"/>
          </a:p>
        </p:txBody>
      </p:sp>
    </p:spTree>
    <p:extLst>
      <p:ext uri="{BB962C8B-B14F-4D97-AF65-F5344CB8AC3E}">
        <p14:creationId xmlns:p14="http://schemas.microsoft.com/office/powerpoint/2010/main" val="330046948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19D35F0-6C0B-E34D-C217-1CF47A96FE52}"/>
              </a:ext>
            </a:extLst>
          </p:cNvPr>
          <p:cNvSpPr>
            <a:spLocks noGrp="1"/>
          </p:cNvSpPr>
          <p:nvPr>
            <p:ph type="dt" sz="half" idx="10"/>
          </p:nvPr>
        </p:nvSpPr>
        <p:spPr/>
        <p:txBody>
          <a:bodyPr/>
          <a:lstStyle/>
          <a:p>
            <a:fld id="{5B16B384-1EB7-4144-B2B7-1D56733BD906}" type="datetimeFigureOut">
              <a:rPr lang="en-US" smtClean="0"/>
              <a:t>9/18/2023</a:t>
            </a:fld>
            <a:endParaRPr lang="en-US"/>
          </a:p>
        </p:txBody>
      </p:sp>
      <p:sp>
        <p:nvSpPr>
          <p:cNvPr id="3" name="Footer Placeholder 2">
            <a:extLst>
              <a:ext uri="{FF2B5EF4-FFF2-40B4-BE49-F238E27FC236}">
                <a16:creationId xmlns:a16="http://schemas.microsoft.com/office/drawing/2014/main" id="{0EEC6F36-87F8-7A6A-381A-20C28EBE243F}"/>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B9DF6E0D-2449-5080-CE98-87541A4B5BB2}"/>
              </a:ext>
            </a:extLst>
          </p:cNvPr>
          <p:cNvSpPr>
            <a:spLocks noGrp="1"/>
          </p:cNvSpPr>
          <p:nvPr>
            <p:ph type="sldNum" sz="quarter" idx="12"/>
          </p:nvPr>
        </p:nvSpPr>
        <p:spPr/>
        <p:txBody>
          <a:bodyPr/>
          <a:lstStyle/>
          <a:p>
            <a:fld id="{7E6C558B-69A4-4677-8F80-759AE0C50668}" type="slidenum">
              <a:rPr lang="en-US" smtClean="0"/>
              <a:t>‹#›</a:t>
            </a:fld>
            <a:endParaRPr lang="en-US"/>
          </a:p>
        </p:txBody>
      </p:sp>
    </p:spTree>
    <p:extLst>
      <p:ext uri="{BB962C8B-B14F-4D97-AF65-F5344CB8AC3E}">
        <p14:creationId xmlns:p14="http://schemas.microsoft.com/office/powerpoint/2010/main" val="370764012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F1D6BF-D001-E603-E10A-4ADB8256AA2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634503A1-3149-09B0-9E68-05997446E75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AB55ADC4-BD8F-28BF-8BEB-3774F2AD309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29328C2-0AC8-2C30-1430-A9E211222551}"/>
              </a:ext>
            </a:extLst>
          </p:cNvPr>
          <p:cNvSpPr>
            <a:spLocks noGrp="1"/>
          </p:cNvSpPr>
          <p:nvPr>
            <p:ph type="dt" sz="half" idx="10"/>
          </p:nvPr>
        </p:nvSpPr>
        <p:spPr/>
        <p:txBody>
          <a:bodyPr/>
          <a:lstStyle/>
          <a:p>
            <a:fld id="{5B16B384-1EB7-4144-B2B7-1D56733BD906}" type="datetimeFigureOut">
              <a:rPr lang="en-US" smtClean="0"/>
              <a:t>9/18/2023</a:t>
            </a:fld>
            <a:endParaRPr lang="en-US"/>
          </a:p>
        </p:txBody>
      </p:sp>
      <p:sp>
        <p:nvSpPr>
          <p:cNvPr id="6" name="Footer Placeholder 5">
            <a:extLst>
              <a:ext uri="{FF2B5EF4-FFF2-40B4-BE49-F238E27FC236}">
                <a16:creationId xmlns:a16="http://schemas.microsoft.com/office/drawing/2014/main" id="{EE5D9129-6FE5-6542-3F1A-672ADC3E866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3DF0963-B42A-E462-6E4C-49A34B6928F2}"/>
              </a:ext>
            </a:extLst>
          </p:cNvPr>
          <p:cNvSpPr>
            <a:spLocks noGrp="1"/>
          </p:cNvSpPr>
          <p:nvPr>
            <p:ph type="sldNum" sz="quarter" idx="12"/>
          </p:nvPr>
        </p:nvSpPr>
        <p:spPr/>
        <p:txBody>
          <a:bodyPr/>
          <a:lstStyle/>
          <a:p>
            <a:fld id="{7E6C558B-69A4-4677-8F80-759AE0C50668}" type="slidenum">
              <a:rPr lang="en-US" smtClean="0"/>
              <a:t>‹#›</a:t>
            </a:fld>
            <a:endParaRPr lang="en-US"/>
          </a:p>
        </p:txBody>
      </p:sp>
    </p:spTree>
    <p:extLst>
      <p:ext uri="{BB962C8B-B14F-4D97-AF65-F5344CB8AC3E}">
        <p14:creationId xmlns:p14="http://schemas.microsoft.com/office/powerpoint/2010/main" val="407753969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6B2BDE-6E16-83D8-8736-21A5FBD2FDE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0A309335-7360-B55F-473F-A0D9851C66E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20FACAC2-7C08-D395-3832-2B9BF589777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91D3130-D858-8E4A-D674-F0C758AD257E}"/>
              </a:ext>
            </a:extLst>
          </p:cNvPr>
          <p:cNvSpPr>
            <a:spLocks noGrp="1"/>
          </p:cNvSpPr>
          <p:nvPr>
            <p:ph type="dt" sz="half" idx="10"/>
          </p:nvPr>
        </p:nvSpPr>
        <p:spPr/>
        <p:txBody>
          <a:bodyPr/>
          <a:lstStyle/>
          <a:p>
            <a:fld id="{5B16B384-1EB7-4144-B2B7-1D56733BD906}" type="datetimeFigureOut">
              <a:rPr lang="en-US" smtClean="0"/>
              <a:t>9/18/2023</a:t>
            </a:fld>
            <a:endParaRPr lang="en-US"/>
          </a:p>
        </p:txBody>
      </p:sp>
      <p:sp>
        <p:nvSpPr>
          <p:cNvPr id="6" name="Footer Placeholder 5">
            <a:extLst>
              <a:ext uri="{FF2B5EF4-FFF2-40B4-BE49-F238E27FC236}">
                <a16:creationId xmlns:a16="http://schemas.microsoft.com/office/drawing/2014/main" id="{8E07511E-0708-2AE1-84B4-34F97FB7A52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984D331-32A4-3964-3B76-334C3302AE12}"/>
              </a:ext>
            </a:extLst>
          </p:cNvPr>
          <p:cNvSpPr>
            <a:spLocks noGrp="1"/>
          </p:cNvSpPr>
          <p:nvPr>
            <p:ph type="sldNum" sz="quarter" idx="12"/>
          </p:nvPr>
        </p:nvSpPr>
        <p:spPr/>
        <p:txBody>
          <a:bodyPr/>
          <a:lstStyle/>
          <a:p>
            <a:fld id="{7E6C558B-69A4-4677-8F80-759AE0C50668}" type="slidenum">
              <a:rPr lang="en-US" smtClean="0"/>
              <a:t>‹#›</a:t>
            </a:fld>
            <a:endParaRPr lang="en-US"/>
          </a:p>
        </p:txBody>
      </p:sp>
    </p:spTree>
    <p:extLst>
      <p:ext uri="{BB962C8B-B14F-4D97-AF65-F5344CB8AC3E}">
        <p14:creationId xmlns:p14="http://schemas.microsoft.com/office/powerpoint/2010/main" val="272275854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1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9E3747B-C2AF-A419-8D26-EEF52973239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B7C31D93-8B23-5EE7-9C9F-92FCB6A5329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5669D9A-6EB4-2FA6-8EE9-0760609332A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B16B384-1EB7-4144-B2B7-1D56733BD906}" type="datetimeFigureOut">
              <a:rPr lang="en-US" smtClean="0"/>
              <a:t>9/18/2023</a:t>
            </a:fld>
            <a:endParaRPr lang="en-US"/>
          </a:p>
        </p:txBody>
      </p:sp>
      <p:sp>
        <p:nvSpPr>
          <p:cNvPr id="5" name="Footer Placeholder 4">
            <a:extLst>
              <a:ext uri="{FF2B5EF4-FFF2-40B4-BE49-F238E27FC236}">
                <a16:creationId xmlns:a16="http://schemas.microsoft.com/office/drawing/2014/main" id="{B5B69490-A916-E1AF-EF61-2A0531EBF68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CB2F63EF-6E72-1A61-ABB0-8BBBCC0BFA8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E6C558B-69A4-4677-8F80-759AE0C50668}" type="slidenum">
              <a:rPr lang="en-US" smtClean="0"/>
              <a:t>‹#›</a:t>
            </a:fld>
            <a:endParaRPr lang="en-US"/>
          </a:p>
        </p:txBody>
      </p:sp>
    </p:spTree>
    <p:extLst>
      <p:ext uri="{BB962C8B-B14F-4D97-AF65-F5344CB8AC3E}">
        <p14:creationId xmlns:p14="http://schemas.microsoft.com/office/powerpoint/2010/main" val="35220875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61"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F22CE91-0994-254E-AF51-5BD3DB32CB36}" type="datetimeFigureOut">
              <a:rPr lang="en-US" smtClean="0"/>
              <a:t>9/18/2023</a:t>
            </a:fld>
            <a:endParaRPr lang="en-US"/>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5A9F234-735B-0A4C-906C-002CB6039CE2}" type="slidenum">
              <a:rPr lang="en-US" smtClean="0"/>
              <a:t>‹#›</a:t>
            </a:fld>
            <a:endParaRPr lang="en-US"/>
          </a:p>
        </p:txBody>
      </p:sp>
    </p:spTree>
    <p:extLst>
      <p:ext uri="{BB962C8B-B14F-4D97-AF65-F5344CB8AC3E}">
        <p14:creationId xmlns:p14="http://schemas.microsoft.com/office/powerpoint/2010/main" val="236289740"/>
      </p:ext>
    </p:extLst>
  </p:cSld>
  <p:clrMap bg1="lt1" tx1="dk1" bg2="lt2" tx2="dk2" accent1="accent1" accent2="accent2" accent3="accent3" accent4="accent4" accent5="accent5" accent6="accent6" hlink="hlink" folHlink="folHlink"/>
  <p:sldLayoutIdLst>
    <p:sldLayoutId id="2147483652" r:id="rId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5.pn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4.xml"/><Relationship Id="rId1" Type="http://schemas.openxmlformats.org/officeDocument/2006/relationships/video" Target="https://www.youtube.com/embed/UKW7OBPh8fg?feature=oembed" TargetMode="External"/><Relationship Id="rId4" Type="http://schemas.openxmlformats.org/officeDocument/2006/relationships/image" Target="../media/image21.jpe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8" Type="http://schemas.openxmlformats.org/officeDocument/2006/relationships/image" Target="../media/image8.emf"/><Relationship Id="rId3" Type="http://schemas.openxmlformats.org/officeDocument/2006/relationships/image" Target="../media/image3.emf"/><Relationship Id="rId7" Type="http://schemas.openxmlformats.org/officeDocument/2006/relationships/image" Target="../media/image7.png"/><Relationship Id="rId2" Type="http://schemas.openxmlformats.org/officeDocument/2006/relationships/image" Target="../media/image2.png"/><Relationship Id="rId1" Type="http://schemas.openxmlformats.org/officeDocument/2006/relationships/slideLayout" Target="../slideLayouts/slideLayout12.xml"/><Relationship Id="rId6" Type="http://schemas.openxmlformats.org/officeDocument/2006/relationships/image" Target="../media/image6.emf"/><Relationship Id="rId5" Type="http://schemas.openxmlformats.org/officeDocument/2006/relationships/image" Target="../media/image5.emf"/><Relationship Id="rId4" Type="http://schemas.openxmlformats.org/officeDocument/2006/relationships/image" Target="../media/image4.jpeg"/><Relationship Id="rId9" Type="http://schemas.openxmlformats.org/officeDocument/2006/relationships/image" Target="../media/image9.jpeg"/></Relationships>
</file>

<file path=ppt/slides/_rels/slide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12.xml"/><Relationship Id="rId1" Type="http://schemas.openxmlformats.org/officeDocument/2006/relationships/video" Target="https://www.youtube.com/embed/DX8Q3Xd_ewA?feature=oembed" TargetMode="External"/><Relationship Id="rId5" Type="http://schemas.openxmlformats.org/officeDocument/2006/relationships/image" Target="../media/image12.jpeg"/><Relationship Id="rId4" Type="http://schemas.openxmlformats.org/officeDocument/2006/relationships/image" Target="../media/image11.png"/></Relationships>
</file>

<file path=ppt/slides/_rels/slide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9.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png"/><Relationship Id="rId1" Type="http://schemas.openxmlformats.org/officeDocument/2006/relationships/slideLayout" Target="../slideLayouts/slideLayout2.xml"/><Relationship Id="rId4" Type="http://schemas.openxmlformats.org/officeDocument/2006/relationships/image" Target="../media/image19.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8" name="Rectangle 47">
            <a:extLst>
              <a:ext uri="{FF2B5EF4-FFF2-40B4-BE49-F238E27FC236}">
                <a16:creationId xmlns:a16="http://schemas.microsoft.com/office/drawing/2014/main" id="{AB8C311F-7253-4AED-9701-7FC0708C41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a:extLst>
              <a:ext uri="{FF2B5EF4-FFF2-40B4-BE49-F238E27FC236}">
                <a16:creationId xmlns:a16="http://schemas.microsoft.com/office/drawing/2014/main" id="{E2384209-CB15-4CDF-9D31-C44FD9A3F20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2666617" y="-2666188"/>
            <a:ext cx="6858000" cy="12191233"/>
          </a:xfrm>
          <a:prstGeom prst="rect">
            <a:avLst/>
          </a:prstGeom>
          <a:gradFill>
            <a:gsLst>
              <a:gs pos="8000">
                <a:schemeClr val="accent1"/>
              </a:gs>
              <a:gs pos="100000">
                <a:schemeClr val="accent1">
                  <a:lumMod val="5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ectangle 51">
            <a:extLst>
              <a:ext uri="{FF2B5EF4-FFF2-40B4-BE49-F238E27FC236}">
                <a16:creationId xmlns:a16="http://schemas.microsoft.com/office/drawing/2014/main" id="{2633B3B5-CC90-43F0-8714-D31D1F3F02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2311" y="0"/>
            <a:ext cx="9070846" cy="6857572"/>
          </a:xfrm>
          <a:prstGeom prst="rect">
            <a:avLst/>
          </a:prstGeom>
          <a:gradFill>
            <a:gsLst>
              <a:gs pos="8000">
                <a:srgbClr val="000000">
                  <a:alpha val="52000"/>
                </a:srgbClr>
              </a:gs>
              <a:gs pos="100000">
                <a:schemeClr val="accent1"/>
              </a:gs>
            </a:gsLst>
            <a:lin ang="4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53">
            <a:extLst>
              <a:ext uri="{FF2B5EF4-FFF2-40B4-BE49-F238E27FC236}">
                <a16:creationId xmlns:a16="http://schemas.microsoft.com/office/drawing/2014/main" id="{A8D57A06-A426-446D-B02C-A2DC6B62E45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3649491" y="-1685840"/>
            <a:ext cx="4894564" cy="12193546"/>
          </a:xfrm>
          <a:prstGeom prst="rect">
            <a:avLst/>
          </a:prstGeom>
          <a:gradFill>
            <a:gsLst>
              <a:gs pos="0">
                <a:schemeClr val="accent5">
                  <a:lumMod val="60000"/>
                  <a:lumOff val="40000"/>
                  <a:alpha val="0"/>
                </a:schemeClr>
              </a:gs>
              <a:gs pos="100000">
                <a:srgbClr val="000000">
                  <a:alpha val="46000"/>
                </a:srgbClr>
              </a:gs>
            </a:gsLst>
            <a:lin ang="1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42" name="Rectangle 18">
            <a:extLst>
              <a:ext uri="{FF2B5EF4-FFF2-40B4-BE49-F238E27FC236}">
                <a16:creationId xmlns:a16="http://schemas.microsoft.com/office/drawing/2014/main" id="{DA2E7C1E-2B5A-4BBA-AE51-1CD8C19309D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14121" y="457200"/>
            <a:ext cx="10563758" cy="59436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6">
            <a:extLst>
              <a:ext uri="{FF2B5EF4-FFF2-40B4-BE49-F238E27FC236}">
                <a16:creationId xmlns:a16="http://schemas.microsoft.com/office/drawing/2014/main" id="{43DF76B1-5174-4FAF-9D19-FFEE9842683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1540561" y="1082026"/>
            <a:ext cx="9113520" cy="4693948"/>
          </a:xfrm>
          <a:custGeom>
            <a:avLst/>
            <a:gdLst>
              <a:gd name="connsiteX0" fmla="*/ 0 w 9113520"/>
              <a:gd name="connsiteY0" fmla="*/ 0 h 4693948"/>
              <a:gd name="connsiteX1" fmla="*/ 559831 w 9113520"/>
              <a:gd name="connsiteY1" fmla="*/ 0 h 4693948"/>
              <a:gd name="connsiteX2" fmla="*/ 937391 w 9113520"/>
              <a:gd name="connsiteY2" fmla="*/ 0 h 4693948"/>
              <a:gd name="connsiteX3" fmla="*/ 1770627 w 9113520"/>
              <a:gd name="connsiteY3" fmla="*/ 0 h 4693948"/>
              <a:gd name="connsiteX4" fmla="*/ 2330457 w 9113520"/>
              <a:gd name="connsiteY4" fmla="*/ 0 h 4693948"/>
              <a:gd name="connsiteX5" fmla="*/ 2890288 w 9113520"/>
              <a:gd name="connsiteY5" fmla="*/ 0 h 4693948"/>
              <a:gd name="connsiteX6" fmla="*/ 3723524 w 9113520"/>
              <a:gd name="connsiteY6" fmla="*/ 0 h 4693948"/>
              <a:gd name="connsiteX7" fmla="*/ 4192219 w 9113520"/>
              <a:gd name="connsiteY7" fmla="*/ 0 h 4693948"/>
              <a:gd name="connsiteX8" fmla="*/ 5025455 w 9113520"/>
              <a:gd name="connsiteY8" fmla="*/ 0 h 4693948"/>
              <a:gd name="connsiteX9" fmla="*/ 5858691 w 9113520"/>
              <a:gd name="connsiteY9" fmla="*/ 0 h 4693948"/>
              <a:gd name="connsiteX10" fmla="*/ 6509657 w 9113520"/>
              <a:gd name="connsiteY10" fmla="*/ 0 h 4693948"/>
              <a:gd name="connsiteX11" fmla="*/ 7342893 w 9113520"/>
              <a:gd name="connsiteY11" fmla="*/ 0 h 4693948"/>
              <a:gd name="connsiteX12" fmla="*/ 7902724 w 9113520"/>
              <a:gd name="connsiteY12" fmla="*/ 0 h 4693948"/>
              <a:gd name="connsiteX13" fmla="*/ 8462554 w 9113520"/>
              <a:gd name="connsiteY13" fmla="*/ 0 h 4693948"/>
              <a:gd name="connsiteX14" fmla="*/ 9113520 w 9113520"/>
              <a:gd name="connsiteY14" fmla="*/ 0 h 4693948"/>
              <a:gd name="connsiteX15" fmla="*/ 9113520 w 9113520"/>
              <a:gd name="connsiteY15" fmla="*/ 623625 h 4693948"/>
              <a:gd name="connsiteX16" fmla="*/ 9113520 w 9113520"/>
              <a:gd name="connsiteY16" fmla="*/ 1294189 h 4693948"/>
              <a:gd name="connsiteX17" fmla="*/ 9113520 w 9113520"/>
              <a:gd name="connsiteY17" fmla="*/ 2011692 h 4693948"/>
              <a:gd name="connsiteX18" fmla="*/ 9113520 w 9113520"/>
              <a:gd name="connsiteY18" fmla="*/ 2729195 h 4693948"/>
              <a:gd name="connsiteX19" fmla="*/ 9113520 w 9113520"/>
              <a:gd name="connsiteY19" fmla="*/ 3446699 h 4693948"/>
              <a:gd name="connsiteX20" fmla="*/ 9113520 w 9113520"/>
              <a:gd name="connsiteY20" fmla="*/ 3976445 h 4693948"/>
              <a:gd name="connsiteX21" fmla="*/ 9113520 w 9113520"/>
              <a:gd name="connsiteY21" fmla="*/ 4693948 h 4693948"/>
              <a:gd name="connsiteX22" fmla="*/ 8371419 w 9113520"/>
              <a:gd name="connsiteY22" fmla="*/ 4693948 h 4693948"/>
              <a:gd name="connsiteX23" fmla="*/ 7902724 w 9113520"/>
              <a:gd name="connsiteY23" fmla="*/ 4693948 h 4693948"/>
              <a:gd name="connsiteX24" fmla="*/ 7251758 w 9113520"/>
              <a:gd name="connsiteY24" fmla="*/ 4693948 h 4693948"/>
              <a:gd name="connsiteX25" fmla="*/ 6874198 w 9113520"/>
              <a:gd name="connsiteY25" fmla="*/ 4693948 h 4693948"/>
              <a:gd name="connsiteX26" fmla="*/ 6496638 w 9113520"/>
              <a:gd name="connsiteY26" fmla="*/ 4693948 h 4693948"/>
              <a:gd name="connsiteX27" fmla="*/ 5845672 w 9113520"/>
              <a:gd name="connsiteY27" fmla="*/ 4693948 h 4693948"/>
              <a:gd name="connsiteX28" fmla="*/ 5376977 w 9113520"/>
              <a:gd name="connsiteY28" fmla="*/ 4693948 h 4693948"/>
              <a:gd name="connsiteX29" fmla="*/ 4634876 w 9113520"/>
              <a:gd name="connsiteY29" fmla="*/ 4693948 h 4693948"/>
              <a:gd name="connsiteX30" fmla="*/ 4166181 w 9113520"/>
              <a:gd name="connsiteY30" fmla="*/ 4693948 h 4693948"/>
              <a:gd name="connsiteX31" fmla="*/ 3424080 w 9113520"/>
              <a:gd name="connsiteY31" fmla="*/ 4693948 h 4693948"/>
              <a:gd name="connsiteX32" fmla="*/ 3046520 w 9113520"/>
              <a:gd name="connsiteY32" fmla="*/ 4693948 h 4693948"/>
              <a:gd name="connsiteX33" fmla="*/ 2304419 w 9113520"/>
              <a:gd name="connsiteY33" fmla="*/ 4693948 h 4693948"/>
              <a:gd name="connsiteX34" fmla="*/ 1835723 w 9113520"/>
              <a:gd name="connsiteY34" fmla="*/ 4693948 h 4693948"/>
              <a:gd name="connsiteX35" fmla="*/ 1458163 w 9113520"/>
              <a:gd name="connsiteY35" fmla="*/ 4693948 h 4693948"/>
              <a:gd name="connsiteX36" fmla="*/ 989468 w 9113520"/>
              <a:gd name="connsiteY36" fmla="*/ 4693948 h 4693948"/>
              <a:gd name="connsiteX37" fmla="*/ 0 w 9113520"/>
              <a:gd name="connsiteY37" fmla="*/ 4693948 h 4693948"/>
              <a:gd name="connsiteX38" fmla="*/ 0 w 9113520"/>
              <a:gd name="connsiteY38" fmla="*/ 4117263 h 4693948"/>
              <a:gd name="connsiteX39" fmla="*/ 0 w 9113520"/>
              <a:gd name="connsiteY39" fmla="*/ 3587517 h 4693948"/>
              <a:gd name="connsiteX40" fmla="*/ 0 w 9113520"/>
              <a:gd name="connsiteY40" fmla="*/ 3057772 h 4693948"/>
              <a:gd name="connsiteX41" fmla="*/ 0 w 9113520"/>
              <a:gd name="connsiteY41" fmla="*/ 2340268 h 4693948"/>
              <a:gd name="connsiteX42" fmla="*/ 0 w 9113520"/>
              <a:gd name="connsiteY42" fmla="*/ 1810523 h 4693948"/>
              <a:gd name="connsiteX43" fmla="*/ 0 w 9113520"/>
              <a:gd name="connsiteY43" fmla="*/ 1139959 h 4693948"/>
              <a:gd name="connsiteX44" fmla="*/ 0 w 9113520"/>
              <a:gd name="connsiteY44" fmla="*/ 0 h 46939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9113520" h="4693948" extrusionOk="0">
                <a:moveTo>
                  <a:pt x="0" y="0"/>
                </a:moveTo>
                <a:cubicBezTo>
                  <a:pt x="140672" y="-18959"/>
                  <a:pt x="402368" y="-13005"/>
                  <a:pt x="559831" y="0"/>
                </a:cubicBezTo>
                <a:cubicBezTo>
                  <a:pt x="705921" y="23745"/>
                  <a:pt x="849354" y="4842"/>
                  <a:pt x="937391" y="0"/>
                </a:cubicBezTo>
                <a:cubicBezTo>
                  <a:pt x="1002518" y="10541"/>
                  <a:pt x="1485908" y="16103"/>
                  <a:pt x="1770627" y="0"/>
                </a:cubicBezTo>
                <a:cubicBezTo>
                  <a:pt x="2045836" y="16171"/>
                  <a:pt x="2098089" y="25600"/>
                  <a:pt x="2330457" y="0"/>
                </a:cubicBezTo>
                <a:cubicBezTo>
                  <a:pt x="2571003" y="-24218"/>
                  <a:pt x="2690248" y="-11700"/>
                  <a:pt x="2890288" y="0"/>
                </a:cubicBezTo>
                <a:cubicBezTo>
                  <a:pt x="3069298" y="-9496"/>
                  <a:pt x="3510602" y="31462"/>
                  <a:pt x="3723524" y="0"/>
                </a:cubicBezTo>
                <a:cubicBezTo>
                  <a:pt x="3923900" y="-47657"/>
                  <a:pt x="4027349" y="4349"/>
                  <a:pt x="4192219" y="0"/>
                </a:cubicBezTo>
                <a:cubicBezTo>
                  <a:pt x="4400454" y="28341"/>
                  <a:pt x="4833716" y="-1968"/>
                  <a:pt x="5025455" y="0"/>
                </a:cubicBezTo>
                <a:cubicBezTo>
                  <a:pt x="5205836" y="2459"/>
                  <a:pt x="5647878" y="49092"/>
                  <a:pt x="5858691" y="0"/>
                </a:cubicBezTo>
                <a:cubicBezTo>
                  <a:pt x="6098043" y="-14572"/>
                  <a:pt x="6299304" y="60648"/>
                  <a:pt x="6509657" y="0"/>
                </a:cubicBezTo>
                <a:cubicBezTo>
                  <a:pt x="6756328" y="32744"/>
                  <a:pt x="7088126" y="6214"/>
                  <a:pt x="7342893" y="0"/>
                </a:cubicBezTo>
                <a:cubicBezTo>
                  <a:pt x="7609786" y="-7755"/>
                  <a:pt x="7762259" y="1970"/>
                  <a:pt x="7902724" y="0"/>
                </a:cubicBezTo>
                <a:cubicBezTo>
                  <a:pt x="8011309" y="-9418"/>
                  <a:pt x="8174167" y="-3365"/>
                  <a:pt x="8462554" y="0"/>
                </a:cubicBezTo>
                <a:cubicBezTo>
                  <a:pt x="8703947" y="-11760"/>
                  <a:pt x="8923357" y="-63727"/>
                  <a:pt x="9113520" y="0"/>
                </a:cubicBezTo>
                <a:cubicBezTo>
                  <a:pt x="9130046" y="284605"/>
                  <a:pt x="9128074" y="500784"/>
                  <a:pt x="9113520" y="623625"/>
                </a:cubicBezTo>
                <a:cubicBezTo>
                  <a:pt x="9079289" y="771292"/>
                  <a:pt x="9131521" y="1066383"/>
                  <a:pt x="9113520" y="1294189"/>
                </a:cubicBezTo>
                <a:cubicBezTo>
                  <a:pt x="9107328" y="1541218"/>
                  <a:pt x="9115621" y="1722151"/>
                  <a:pt x="9113520" y="2011692"/>
                </a:cubicBezTo>
                <a:cubicBezTo>
                  <a:pt x="9098706" y="2325543"/>
                  <a:pt x="9063047" y="2423192"/>
                  <a:pt x="9113520" y="2729195"/>
                </a:cubicBezTo>
                <a:cubicBezTo>
                  <a:pt x="9152432" y="3045356"/>
                  <a:pt x="9077444" y="3280142"/>
                  <a:pt x="9113520" y="3446699"/>
                </a:cubicBezTo>
                <a:cubicBezTo>
                  <a:pt x="9112366" y="3624042"/>
                  <a:pt x="9089500" y="3737846"/>
                  <a:pt x="9113520" y="3976445"/>
                </a:cubicBezTo>
                <a:cubicBezTo>
                  <a:pt x="9143436" y="4223134"/>
                  <a:pt x="9108775" y="4539705"/>
                  <a:pt x="9113520" y="4693948"/>
                </a:cubicBezTo>
                <a:cubicBezTo>
                  <a:pt x="8766261" y="4685161"/>
                  <a:pt x="8697860" y="4677597"/>
                  <a:pt x="8371419" y="4693948"/>
                </a:cubicBezTo>
                <a:cubicBezTo>
                  <a:pt x="8042286" y="4699672"/>
                  <a:pt x="8126850" y="4663449"/>
                  <a:pt x="7902724" y="4693948"/>
                </a:cubicBezTo>
                <a:cubicBezTo>
                  <a:pt x="7711170" y="4723070"/>
                  <a:pt x="7398795" y="4724192"/>
                  <a:pt x="7251758" y="4693948"/>
                </a:cubicBezTo>
                <a:cubicBezTo>
                  <a:pt x="7078199" y="4679107"/>
                  <a:pt x="6996267" y="4675492"/>
                  <a:pt x="6874198" y="4693948"/>
                </a:cubicBezTo>
                <a:cubicBezTo>
                  <a:pt x="6755897" y="4696403"/>
                  <a:pt x="6624537" y="4672812"/>
                  <a:pt x="6496638" y="4693948"/>
                </a:cubicBezTo>
                <a:cubicBezTo>
                  <a:pt x="6365727" y="4708187"/>
                  <a:pt x="6008194" y="4658079"/>
                  <a:pt x="5845672" y="4693948"/>
                </a:cubicBezTo>
                <a:cubicBezTo>
                  <a:pt x="5679125" y="4726071"/>
                  <a:pt x="5542644" y="4710868"/>
                  <a:pt x="5376977" y="4693948"/>
                </a:cubicBezTo>
                <a:cubicBezTo>
                  <a:pt x="5244526" y="4705541"/>
                  <a:pt x="4795101" y="4771764"/>
                  <a:pt x="4634876" y="4693948"/>
                </a:cubicBezTo>
                <a:cubicBezTo>
                  <a:pt x="4471308" y="4660079"/>
                  <a:pt x="4395118" y="4707144"/>
                  <a:pt x="4166181" y="4693948"/>
                </a:cubicBezTo>
                <a:cubicBezTo>
                  <a:pt x="3963159" y="4673831"/>
                  <a:pt x="3657219" y="4706831"/>
                  <a:pt x="3424080" y="4693948"/>
                </a:cubicBezTo>
                <a:cubicBezTo>
                  <a:pt x="3201174" y="4691552"/>
                  <a:pt x="3168813" y="4697066"/>
                  <a:pt x="3046520" y="4693948"/>
                </a:cubicBezTo>
                <a:cubicBezTo>
                  <a:pt x="2959647" y="4730156"/>
                  <a:pt x="2558898" y="4678297"/>
                  <a:pt x="2304419" y="4693948"/>
                </a:cubicBezTo>
                <a:cubicBezTo>
                  <a:pt x="2044568" y="4705619"/>
                  <a:pt x="2026530" y="4707647"/>
                  <a:pt x="1835723" y="4693948"/>
                </a:cubicBezTo>
                <a:cubicBezTo>
                  <a:pt x="1654529" y="4675129"/>
                  <a:pt x="1577430" y="4685352"/>
                  <a:pt x="1458163" y="4693948"/>
                </a:cubicBezTo>
                <a:cubicBezTo>
                  <a:pt x="1330940" y="4699985"/>
                  <a:pt x="1162660" y="4697348"/>
                  <a:pt x="989468" y="4693948"/>
                </a:cubicBezTo>
                <a:cubicBezTo>
                  <a:pt x="808585" y="4687701"/>
                  <a:pt x="495803" y="4688211"/>
                  <a:pt x="0" y="4693948"/>
                </a:cubicBezTo>
                <a:cubicBezTo>
                  <a:pt x="7107" y="4537689"/>
                  <a:pt x="70218" y="4318529"/>
                  <a:pt x="0" y="4117263"/>
                </a:cubicBezTo>
                <a:cubicBezTo>
                  <a:pt x="-36026" y="3926445"/>
                  <a:pt x="24575" y="3811925"/>
                  <a:pt x="0" y="3587517"/>
                </a:cubicBezTo>
                <a:cubicBezTo>
                  <a:pt x="-24532" y="3347111"/>
                  <a:pt x="-6311" y="3310429"/>
                  <a:pt x="0" y="3057772"/>
                </a:cubicBezTo>
                <a:cubicBezTo>
                  <a:pt x="3733" y="2797761"/>
                  <a:pt x="51157" y="2630180"/>
                  <a:pt x="0" y="2340268"/>
                </a:cubicBezTo>
                <a:cubicBezTo>
                  <a:pt x="-32556" y="2022286"/>
                  <a:pt x="8357" y="2025818"/>
                  <a:pt x="0" y="1810523"/>
                </a:cubicBezTo>
                <a:cubicBezTo>
                  <a:pt x="1597" y="1578443"/>
                  <a:pt x="-22197" y="1305807"/>
                  <a:pt x="0" y="1139959"/>
                </a:cubicBezTo>
                <a:cubicBezTo>
                  <a:pt x="21022" y="987250"/>
                  <a:pt x="-2627" y="336634"/>
                  <a:pt x="0" y="0"/>
                </a:cubicBezTo>
                <a:close/>
              </a:path>
            </a:pathLst>
          </a:custGeom>
          <a:noFill/>
          <a:ln w="47625" cap="rnd">
            <a:solidFill>
              <a:schemeClr val="accent2"/>
            </a:solidFill>
            <a:round/>
            <a:extLst>
              <a:ext uri="{C807C97D-BFC1-408E-A445-0C87EB9F89A2}">
                <ask:lineSketchStyleProps xmlns:ask="http://schemas.microsoft.com/office/drawing/2018/sketchyshapes" sd="1219033472">
                  <a:custGeom>
                    <a:avLst/>
                    <a:gdLst>
                      <a:gd name="connsiteX0" fmla="*/ 0 w 9113520"/>
                      <a:gd name="connsiteY0" fmla="*/ 0 h 4693948"/>
                      <a:gd name="connsiteX1" fmla="*/ 559831 w 9113520"/>
                      <a:gd name="connsiteY1" fmla="*/ 0 h 4693948"/>
                      <a:gd name="connsiteX2" fmla="*/ 937391 w 9113520"/>
                      <a:gd name="connsiteY2" fmla="*/ 0 h 4693948"/>
                      <a:gd name="connsiteX3" fmla="*/ 1770627 w 9113520"/>
                      <a:gd name="connsiteY3" fmla="*/ 0 h 4693948"/>
                      <a:gd name="connsiteX4" fmla="*/ 2330457 w 9113520"/>
                      <a:gd name="connsiteY4" fmla="*/ 0 h 4693948"/>
                      <a:gd name="connsiteX5" fmla="*/ 2890288 w 9113520"/>
                      <a:gd name="connsiteY5" fmla="*/ 0 h 4693948"/>
                      <a:gd name="connsiteX6" fmla="*/ 3723524 w 9113520"/>
                      <a:gd name="connsiteY6" fmla="*/ 0 h 4693948"/>
                      <a:gd name="connsiteX7" fmla="*/ 4192219 w 9113520"/>
                      <a:gd name="connsiteY7" fmla="*/ 0 h 4693948"/>
                      <a:gd name="connsiteX8" fmla="*/ 5025455 w 9113520"/>
                      <a:gd name="connsiteY8" fmla="*/ 0 h 4693948"/>
                      <a:gd name="connsiteX9" fmla="*/ 5858691 w 9113520"/>
                      <a:gd name="connsiteY9" fmla="*/ 0 h 4693948"/>
                      <a:gd name="connsiteX10" fmla="*/ 6509657 w 9113520"/>
                      <a:gd name="connsiteY10" fmla="*/ 0 h 4693948"/>
                      <a:gd name="connsiteX11" fmla="*/ 7342893 w 9113520"/>
                      <a:gd name="connsiteY11" fmla="*/ 0 h 4693948"/>
                      <a:gd name="connsiteX12" fmla="*/ 7902724 w 9113520"/>
                      <a:gd name="connsiteY12" fmla="*/ 0 h 4693948"/>
                      <a:gd name="connsiteX13" fmla="*/ 8462554 w 9113520"/>
                      <a:gd name="connsiteY13" fmla="*/ 0 h 4693948"/>
                      <a:gd name="connsiteX14" fmla="*/ 9113520 w 9113520"/>
                      <a:gd name="connsiteY14" fmla="*/ 0 h 4693948"/>
                      <a:gd name="connsiteX15" fmla="*/ 9113520 w 9113520"/>
                      <a:gd name="connsiteY15" fmla="*/ 623625 h 4693948"/>
                      <a:gd name="connsiteX16" fmla="*/ 9113520 w 9113520"/>
                      <a:gd name="connsiteY16" fmla="*/ 1294189 h 4693948"/>
                      <a:gd name="connsiteX17" fmla="*/ 9113520 w 9113520"/>
                      <a:gd name="connsiteY17" fmla="*/ 2011692 h 4693948"/>
                      <a:gd name="connsiteX18" fmla="*/ 9113520 w 9113520"/>
                      <a:gd name="connsiteY18" fmla="*/ 2729195 h 4693948"/>
                      <a:gd name="connsiteX19" fmla="*/ 9113520 w 9113520"/>
                      <a:gd name="connsiteY19" fmla="*/ 3446699 h 4693948"/>
                      <a:gd name="connsiteX20" fmla="*/ 9113520 w 9113520"/>
                      <a:gd name="connsiteY20" fmla="*/ 3976445 h 4693948"/>
                      <a:gd name="connsiteX21" fmla="*/ 9113520 w 9113520"/>
                      <a:gd name="connsiteY21" fmla="*/ 4693948 h 4693948"/>
                      <a:gd name="connsiteX22" fmla="*/ 8371419 w 9113520"/>
                      <a:gd name="connsiteY22" fmla="*/ 4693948 h 4693948"/>
                      <a:gd name="connsiteX23" fmla="*/ 7902724 w 9113520"/>
                      <a:gd name="connsiteY23" fmla="*/ 4693948 h 4693948"/>
                      <a:gd name="connsiteX24" fmla="*/ 7251758 w 9113520"/>
                      <a:gd name="connsiteY24" fmla="*/ 4693948 h 4693948"/>
                      <a:gd name="connsiteX25" fmla="*/ 6874198 w 9113520"/>
                      <a:gd name="connsiteY25" fmla="*/ 4693948 h 4693948"/>
                      <a:gd name="connsiteX26" fmla="*/ 6496638 w 9113520"/>
                      <a:gd name="connsiteY26" fmla="*/ 4693948 h 4693948"/>
                      <a:gd name="connsiteX27" fmla="*/ 5845672 w 9113520"/>
                      <a:gd name="connsiteY27" fmla="*/ 4693948 h 4693948"/>
                      <a:gd name="connsiteX28" fmla="*/ 5376977 w 9113520"/>
                      <a:gd name="connsiteY28" fmla="*/ 4693948 h 4693948"/>
                      <a:gd name="connsiteX29" fmla="*/ 4634876 w 9113520"/>
                      <a:gd name="connsiteY29" fmla="*/ 4693948 h 4693948"/>
                      <a:gd name="connsiteX30" fmla="*/ 4166181 w 9113520"/>
                      <a:gd name="connsiteY30" fmla="*/ 4693948 h 4693948"/>
                      <a:gd name="connsiteX31" fmla="*/ 3424080 w 9113520"/>
                      <a:gd name="connsiteY31" fmla="*/ 4693948 h 4693948"/>
                      <a:gd name="connsiteX32" fmla="*/ 3046520 w 9113520"/>
                      <a:gd name="connsiteY32" fmla="*/ 4693948 h 4693948"/>
                      <a:gd name="connsiteX33" fmla="*/ 2304419 w 9113520"/>
                      <a:gd name="connsiteY33" fmla="*/ 4693948 h 4693948"/>
                      <a:gd name="connsiteX34" fmla="*/ 1835723 w 9113520"/>
                      <a:gd name="connsiteY34" fmla="*/ 4693948 h 4693948"/>
                      <a:gd name="connsiteX35" fmla="*/ 1458163 w 9113520"/>
                      <a:gd name="connsiteY35" fmla="*/ 4693948 h 4693948"/>
                      <a:gd name="connsiteX36" fmla="*/ 989468 w 9113520"/>
                      <a:gd name="connsiteY36" fmla="*/ 4693948 h 4693948"/>
                      <a:gd name="connsiteX37" fmla="*/ 0 w 9113520"/>
                      <a:gd name="connsiteY37" fmla="*/ 4693948 h 4693948"/>
                      <a:gd name="connsiteX38" fmla="*/ 0 w 9113520"/>
                      <a:gd name="connsiteY38" fmla="*/ 4117263 h 4693948"/>
                      <a:gd name="connsiteX39" fmla="*/ 0 w 9113520"/>
                      <a:gd name="connsiteY39" fmla="*/ 3587517 h 4693948"/>
                      <a:gd name="connsiteX40" fmla="*/ 0 w 9113520"/>
                      <a:gd name="connsiteY40" fmla="*/ 3057772 h 4693948"/>
                      <a:gd name="connsiteX41" fmla="*/ 0 w 9113520"/>
                      <a:gd name="connsiteY41" fmla="*/ 2340268 h 4693948"/>
                      <a:gd name="connsiteX42" fmla="*/ 0 w 9113520"/>
                      <a:gd name="connsiteY42" fmla="*/ 1810523 h 4693948"/>
                      <a:gd name="connsiteX43" fmla="*/ 0 w 9113520"/>
                      <a:gd name="connsiteY43" fmla="*/ 1139959 h 4693948"/>
                      <a:gd name="connsiteX44" fmla="*/ 0 w 9113520"/>
                      <a:gd name="connsiteY44" fmla="*/ 0 h 46939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9113520" h="4693948" extrusionOk="0">
                        <a:moveTo>
                          <a:pt x="0" y="0"/>
                        </a:moveTo>
                        <a:cubicBezTo>
                          <a:pt x="157833" y="-8374"/>
                          <a:pt x="424787" y="-21419"/>
                          <a:pt x="559831" y="0"/>
                        </a:cubicBezTo>
                        <a:cubicBezTo>
                          <a:pt x="694875" y="21419"/>
                          <a:pt x="856752" y="4607"/>
                          <a:pt x="937391" y="0"/>
                        </a:cubicBezTo>
                        <a:cubicBezTo>
                          <a:pt x="1018030" y="-4607"/>
                          <a:pt x="1492078" y="-17999"/>
                          <a:pt x="1770627" y="0"/>
                        </a:cubicBezTo>
                        <a:cubicBezTo>
                          <a:pt x="2049176" y="17999"/>
                          <a:pt x="2096943" y="25052"/>
                          <a:pt x="2330457" y="0"/>
                        </a:cubicBezTo>
                        <a:cubicBezTo>
                          <a:pt x="2563971" y="-25052"/>
                          <a:pt x="2682118" y="5031"/>
                          <a:pt x="2890288" y="0"/>
                        </a:cubicBezTo>
                        <a:cubicBezTo>
                          <a:pt x="3098458" y="-5031"/>
                          <a:pt x="3520475" y="22167"/>
                          <a:pt x="3723524" y="0"/>
                        </a:cubicBezTo>
                        <a:cubicBezTo>
                          <a:pt x="3926573" y="-22167"/>
                          <a:pt x="4031664" y="-1648"/>
                          <a:pt x="4192219" y="0"/>
                        </a:cubicBezTo>
                        <a:cubicBezTo>
                          <a:pt x="4352775" y="1648"/>
                          <a:pt x="4804138" y="-9080"/>
                          <a:pt x="5025455" y="0"/>
                        </a:cubicBezTo>
                        <a:cubicBezTo>
                          <a:pt x="5246772" y="9080"/>
                          <a:pt x="5636006" y="39383"/>
                          <a:pt x="5858691" y="0"/>
                        </a:cubicBezTo>
                        <a:cubicBezTo>
                          <a:pt x="6081376" y="-39383"/>
                          <a:pt x="6295056" y="16654"/>
                          <a:pt x="6509657" y="0"/>
                        </a:cubicBezTo>
                        <a:cubicBezTo>
                          <a:pt x="6724258" y="-16654"/>
                          <a:pt x="7083805" y="921"/>
                          <a:pt x="7342893" y="0"/>
                        </a:cubicBezTo>
                        <a:cubicBezTo>
                          <a:pt x="7601981" y="-921"/>
                          <a:pt x="7759465" y="15112"/>
                          <a:pt x="7902724" y="0"/>
                        </a:cubicBezTo>
                        <a:cubicBezTo>
                          <a:pt x="8045983" y="-15112"/>
                          <a:pt x="8193213" y="9776"/>
                          <a:pt x="8462554" y="0"/>
                        </a:cubicBezTo>
                        <a:cubicBezTo>
                          <a:pt x="8731895" y="-9776"/>
                          <a:pt x="8939648" y="-30518"/>
                          <a:pt x="9113520" y="0"/>
                        </a:cubicBezTo>
                        <a:cubicBezTo>
                          <a:pt x="9128327" y="307858"/>
                          <a:pt x="9136677" y="495761"/>
                          <a:pt x="9113520" y="623625"/>
                        </a:cubicBezTo>
                        <a:cubicBezTo>
                          <a:pt x="9090363" y="751490"/>
                          <a:pt x="9119286" y="1057291"/>
                          <a:pt x="9113520" y="1294189"/>
                        </a:cubicBezTo>
                        <a:cubicBezTo>
                          <a:pt x="9107754" y="1531087"/>
                          <a:pt x="9111470" y="1724613"/>
                          <a:pt x="9113520" y="2011692"/>
                        </a:cubicBezTo>
                        <a:cubicBezTo>
                          <a:pt x="9115570" y="2298771"/>
                          <a:pt x="9079300" y="2422325"/>
                          <a:pt x="9113520" y="2729195"/>
                        </a:cubicBezTo>
                        <a:cubicBezTo>
                          <a:pt x="9147740" y="3036065"/>
                          <a:pt x="9116378" y="3259611"/>
                          <a:pt x="9113520" y="3446699"/>
                        </a:cubicBezTo>
                        <a:cubicBezTo>
                          <a:pt x="9110662" y="3633787"/>
                          <a:pt x="9093247" y="3738058"/>
                          <a:pt x="9113520" y="3976445"/>
                        </a:cubicBezTo>
                        <a:cubicBezTo>
                          <a:pt x="9133793" y="4214832"/>
                          <a:pt x="9120199" y="4505209"/>
                          <a:pt x="9113520" y="4693948"/>
                        </a:cubicBezTo>
                        <a:cubicBezTo>
                          <a:pt x="8771238" y="4675169"/>
                          <a:pt x="8707513" y="4690405"/>
                          <a:pt x="8371419" y="4693948"/>
                        </a:cubicBezTo>
                        <a:cubicBezTo>
                          <a:pt x="8035325" y="4697491"/>
                          <a:pt x="8127938" y="4686032"/>
                          <a:pt x="7902724" y="4693948"/>
                        </a:cubicBezTo>
                        <a:cubicBezTo>
                          <a:pt x="7677510" y="4701864"/>
                          <a:pt x="7422011" y="4719097"/>
                          <a:pt x="7251758" y="4693948"/>
                        </a:cubicBezTo>
                        <a:cubicBezTo>
                          <a:pt x="7081505" y="4668799"/>
                          <a:pt x="6999644" y="4686126"/>
                          <a:pt x="6874198" y="4693948"/>
                        </a:cubicBezTo>
                        <a:cubicBezTo>
                          <a:pt x="6748752" y="4701770"/>
                          <a:pt x="6621827" y="4677516"/>
                          <a:pt x="6496638" y="4693948"/>
                        </a:cubicBezTo>
                        <a:cubicBezTo>
                          <a:pt x="6371449" y="4710380"/>
                          <a:pt x="5993992" y="4672045"/>
                          <a:pt x="5845672" y="4693948"/>
                        </a:cubicBezTo>
                        <a:cubicBezTo>
                          <a:pt x="5697352" y="4715851"/>
                          <a:pt x="5530572" y="4678159"/>
                          <a:pt x="5376977" y="4693948"/>
                        </a:cubicBezTo>
                        <a:cubicBezTo>
                          <a:pt x="5223382" y="4709737"/>
                          <a:pt x="4806247" y="4730055"/>
                          <a:pt x="4634876" y="4693948"/>
                        </a:cubicBezTo>
                        <a:cubicBezTo>
                          <a:pt x="4463505" y="4657841"/>
                          <a:pt x="4397517" y="4714965"/>
                          <a:pt x="4166181" y="4693948"/>
                        </a:cubicBezTo>
                        <a:cubicBezTo>
                          <a:pt x="3934846" y="4672931"/>
                          <a:pt x="3648466" y="4697761"/>
                          <a:pt x="3424080" y="4693948"/>
                        </a:cubicBezTo>
                        <a:cubicBezTo>
                          <a:pt x="3199694" y="4690135"/>
                          <a:pt x="3165866" y="4689864"/>
                          <a:pt x="3046520" y="4693948"/>
                        </a:cubicBezTo>
                        <a:cubicBezTo>
                          <a:pt x="2927174" y="4698032"/>
                          <a:pt x="2562895" y="4683642"/>
                          <a:pt x="2304419" y="4693948"/>
                        </a:cubicBezTo>
                        <a:cubicBezTo>
                          <a:pt x="2045943" y="4704254"/>
                          <a:pt x="2022548" y="4706753"/>
                          <a:pt x="1835723" y="4693948"/>
                        </a:cubicBezTo>
                        <a:cubicBezTo>
                          <a:pt x="1648898" y="4681143"/>
                          <a:pt x="1580210" y="4690317"/>
                          <a:pt x="1458163" y="4693948"/>
                        </a:cubicBezTo>
                        <a:cubicBezTo>
                          <a:pt x="1336116" y="4697579"/>
                          <a:pt x="1162230" y="4690904"/>
                          <a:pt x="989468" y="4693948"/>
                        </a:cubicBezTo>
                        <a:cubicBezTo>
                          <a:pt x="816706" y="4696992"/>
                          <a:pt x="487325" y="4697384"/>
                          <a:pt x="0" y="4693948"/>
                        </a:cubicBezTo>
                        <a:cubicBezTo>
                          <a:pt x="-9910" y="4516767"/>
                          <a:pt x="27490" y="4311204"/>
                          <a:pt x="0" y="4117263"/>
                        </a:cubicBezTo>
                        <a:cubicBezTo>
                          <a:pt x="-27490" y="3923322"/>
                          <a:pt x="24925" y="3823953"/>
                          <a:pt x="0" y="3587517"/>
                        </a:cubicBezTo>
                        <a:cubicBezTo>
                          <a:pt x="-24925" y="3351081"/>
                          <a:pt x="-8936" y="3318189"/>
                          <a:pt x="0" y="3057772"/>
                        </a:cubicBezTo>
                        <a:cubicBezTo>
                          <a:pt x="8936" y="2797355"/>
                          <a:pt x="33713" y="2657339"/>
                          <a:pt x="0" y="2340268"/>
                        </a:cubicBezTo>
                        <a:cubicBezTo>
                          <a:pt x="-33713" y="2023197"/>
                          <a:pt x="2624" y="2026263"/>
                          <a:pt x="0" y="1810523"/>
                        </a:cubicBezTo>
                        <a:cubicBezTo>
                          <a:pt x="-2624" y="1594783"/>
                          <a:pt x="-28224" y="1328444"/>
                          <a:pt x="0" y="1139959"/>
                        </a:cubicBezTo>
                        <a:cubicBezTo>
                          <a:pt x="28224" y="951474"/>
                          <a:pt x="18198" y="358949"/>
                          <a:pt x="0" y="0"/>
                        </a:cubicBezTo>
                        <a:close/>
                      </a:path>
                    </a:pathLst>
                  </a:cu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46958F5-D333-26C3-2F13-9191FE085796}"/>
              </a:ext>
            </a:extLst>
          </p:cNvPr>
          <p:cNvSpPr>
            <a:spLocks noGrp="1"/>
          </p:cNvSpPr>
          <p:nvPr>
            <p:ph type="ctrTitle"/>
          </p:nvPr>
        </p:nvSpPr>
        <p:spPr>
          <a:xfrm>
            <a:off x="2896712" y="1723028"/>
            <a:ext cx="6247151" cy="1631201"/>
          </a:xfrm>
        </p:spPr>
        <p:txBody>
          <a:bodyPr/>
          <a:lstStyle/>
          <a:p>
            <a:pPr defTabSz="613380"/>
            <a:r>
              <a:rPr lang="es-ES" sz="4000" b="1" dirty="0">
                <a:solidFill>
                  <a:schemeClr val="accent1"/>
                </a:solidFill>
              </a:rPr>
              <a:t>Orientación</a:t>
            </a:r>
            <a:r>
              <a:rPr lang="en-US" sz="4000" b="1" dirty="0">
                <a:solidFill>
                  <a:schemeClr val="accent1"/>
                </a:solidFill>
              </a:rPr>
              <a:t> para </a:t>
            </a:r>
            <a:r>
              <a:rPr lang="es-ES_tradnl" sz="4000" b="1" dirty="0">
                <a:solidFill>
                  <a:schemeClr val="accent1"/>
                </a:solidFill>
              </a:rPr>
              <a:t>Familias</a:t>
            </a:r>
            <a:r>
              <a:rPr lang="en-US" sz="4000" b="1" dirty="0">
                <a:solidFill>
                  <a:schemeClr val="accent1"/>
                </a:solidFill>
              </a:rPr>
              <a:t> y </a:t>
            </a:r>
            <a:r>
              <a:rPr lang="en-US" sz="4000" b="1" dirty="0">
                <a:solidFill>
                  <a:schemeClr val="accent1"/>
                </a:solidFill>
                <a:ea typeface="+mj-lt"/>
                <a:cs typeface="+mj-lt"/>
              </a:rPr>
              <a:t>Padres de Wake ThreeSchool</a:t>
            </a:r>
            <a:endParaRPr lang="en-US" sz="4000" b="1" dirty="0">
              <a:solidFill>
                <a:schemeClr val="accent1"/>
              </a:solidFill>
              <a:cs typeface="Calibri Light"/>
            </a:endParaRPr>
          </a:p>
        </p:txBody>
      </p:sp>
      <p:sp>
        <p:nvSpPr>
          <p:cNvPr id="3" name="Subtitle 2">
            <a:extLst>
              <a:ext uri="{FF2B5EF4-FFF2-40B4-BE49-F238E27FC236}">
                <a16:creationId xmlns:a16="http://schemas.microsoft.com/office/drawing/2014/main" id="{3B15C270-04CD-37E2-03A7-DC014B329B58}"/>
              </a:ext>
            </a:extLst>
          </p:cNvPr>
          <p:cNvSpPr>
            <a:spLocks noGrp="1"/>
          </p:cNvSpPr>
          <p:nvPr>
            <p:ph type="subTitle" idx="1"/>
          </p:nvPr>
        </p:nvSpPr>
        <p:spPr>
          <a:xfrm>
            <a:off x="2972041" y="3629184"/>
            <a:ext cx="6247151" cy="1131211"/>
          </a:xfrm>
        </p:spPr>
        <p:txBody>
          <a:bodyPr vert="horz" lIns="91440" tIns="45720" rIns="91440" bIns="45720" rtlCol="0" anchor="t">
            <a:normAutofit/>
          </a:bodyPr>
          <a:lstStyle/>
          <a:p>
            <a:pPr defTabSz="613380">
              <a:spcBef>
                <a:spcPts val="671"/>
              </a:spcBef>
            </a:pPr>
            <a:r>
              <a:rPr lang="es-ES_tradnl" sz="1600" b="1" dirty="0">
                <a:solidFill>
                  <a:schemeClr val="accent1"/>
                </a:solidFill>
              </a:rPr>
              <a:t>Miércoles</a:t>
            </a:r>
            <a:r>
              <a:rPr lang="es-ES_tradnl" sz="1600" b="1" kern="1200" dirty="0">
                <a:solidFill>
                  <a:schemeClr val="accent1"/>
                </a:solidFill>
                <a:latin typeface="+mn-lt"/>
                <a:ea typeface="+mn-ea"/>
                <a:cs typeface="+mn-cs"/>
              </a:rPr>
              <a:t> 09/19/23</a:t>
            </a:r>
          </a:p>
          <a:p>
            <a:pPr defTabSz="613380">
              <a:spcBef>
                <a:spcPts val="671"/>
              </a:spcBef>
            </a:pPr>
            <a:r>
              <a:rPr lang="es-ES_tradnl" sz="1600" b="1" kern="1200" dirty="0">
                <a:solidFill>
                  <a:schemeClr val="accent1"/>
                </a:solidFill>
                <a:latin typeface="+mn-lt"/>
                <a:ea typeface="+mn-ea"/>
                <a:cs typeface="+mn-cs"/>
              </a:rPr>
              <a:t>Oficina de WCSS</a:t>
            </a:r>
            <a:endParaRPr lang="es-ES_tradnl" sz="1600" b="1" kern="1200" dirty="0">
              <a:solidFill>
                <a:schemeClr val="accent1"/>
              </a:solidFill>
              <a:latin typeface="+mn-lt"/>
              <a:cs typeface="Calibri"/>
            </a:endParaRPr>
          </a:p>
          <a:p>
            <a:endParaRPr lang="en-US" dirty="0"/>
          </a:p>
        </p:txBody>
      </p:sp>
      <p:sp>
        <p:nvSpPr>
          <p:cNvPr id="6" name="Rectangle 5">
            <a:extLst>
              <a:ext uri="{FF2B5EF4-FFF2-40B4-BE49-F238E27FC236}">
                <a16:creationId xmlns:a16="http://schemas.microsoft.com/office/drawing/2014/main" id="{1B92A09A-5691-6776-527D-1AB63067B96D}"/>
              </a:ext>
            </a:extLst>
          </p:cNvPr>
          <p:cNvSpPr/>
          <p:nvPr/>
        </p:nvSpPr>
        <p:spPr>
          <a:xfrm>
            <a:off x="2839209" y="5084417"/>
            <a:ext cx="6450183" cy="471573"/>
          </a:xfrm>
          <a:prstGeom prst="rect">
            <a:avLst/>
          </a:prstGeom>
          <a:solidFill>
            <a:srgbClr val="FFD65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a:extLst>
              <a:ext uri="{FF2B5EF4-FFF2-40B4-BE49-F238E27FC236}">
                <a16:creationId xmlns:a16="http://schemas.microsoft.com/office/drawing/2014/main" id="{35FFC5A6-BB28-E2B8-1F40-6D0BC7438F75}"/>
              </a:ext>
            </a:extLst>
          </p:cNvPr>
          <p:cNvPicPr>
            <a:picLocks noChangeAspect="1"/>
          </p:cNvPicPr>
          <p:nvPr/>
        </p:nvPicPr>
        <p:blipFill>
          <a:blip r:embed="rId3"/>
          <a:stretch>
            <a:fillRect/>
          </a:stretch>
        </p:blipFill>
        <p:spPr>
          <a:xfrm>
            <a:off x="4299347" y="1249680"/>
            <a:ext cx="3061104" cy="775482"/>
          </a:xfrm>
          <a:prstGeom prst="rect">
            <a:avLst/>
          </a:prstGeom>
        </p:spPr>
      </p:pic>
      <p:sp>
        <p:nvSpPr>
          <p:cNvPr id="14" name="TextBox 13">
            <a:extLst>
              <a:ext uri="{FF2B5EF4-FFF2-40B4-BE49-F238E27FC236}">
                <a16:creationId xmlns:a16="http://schemas.microsoft.com/office/drawing/2014/main" id="{25FCA8D1-CC8B-E6A8-81A7-EAF43DDBCB8C}"/>
              </a:ext>
            </a:extLst>
          </p:cNvPr>
          <p:cNvSpPr txBox="1"/>
          <p:nvPr/>
        </p:nvSpPr>
        <p:spPr>
          <a:xfrm>
            <a:off x="3416842" y="5119297"/>
            <a:ext cx="5294915" cy="400110"/>
          </a:xfrm>
          <a:prstGeom prst="rect">
            <a:avLst/>
          </a:prstGeom>
          <a:noFill/>
        </p:spPr>
        <p:txBody>
          <a:bodyPr wrap="square" lIns="91440" tIns="45720" rIns="91440" bIns="45720" rtlCol="0" anchor="t">
            <a:spAutoFit/>
          </a:bodyPr>
          <a:lstStyle/>
          <a:p>
            <a:pPr algn="ctr" defTabSz="613380">
              <a:spcAft>
                <a:spcPts val="516"/>
              </a:spcAft>
            </a:pPr>
            <a:r>
              <a:rPr lang="es-ES_tradnl" sz="2000" b="1" dirty="0">
                <a:solidFill>
                  <a:schemeClr val="bg1"/>
                </a:solidFill>
              </a:rPr>
              <a:t>¡Bienvenidos al Programa Wake </a:t>
            </a:r>
            <a:r>
              <a:rPr lang="es-ES_tradnl" sz="2000" b="1" kern="1200" dirty="0">
                <a:solidFill>
                  <a:schemeClr val="bg1"/>
                </a:solidFill>
                <a:latin typeface="+mn-lt"/>
                <a:ea typeface="+mn-ea"/>
                <a:cs typeface="+mn-cs"/>
              </a:rPr>
              <a:t>ThreeSchool!</a:t>
            </a:r>
            <a:endParaRPr lang="es-ES_tradnl" sz="2000" b="1" dirty="0">
              <a:solidFill>
                <a:schemeClr val="bg1"/>
              </a:solidFill>
              <a:cs typeface="Calibri"/>
            </a:endParaRPr>
          </a:p>
        </p:txBody>
      </p:sp>
    </p:spTree>
    <p:extLst>
      <p:ext uri="{BB962C8B-B14F-4D97-AF65-F5344CB8AC3E}">
        <p14:creationId xmlns:p14="http://schemas.microsoft.com/office/powerpoint/2010/main" val="370803780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4CE7DC-53D9-2F2C-3BF9-3DD9A21A14AF}"/>
              </a:ext>
            </a:extLst>
          </p:cNvPr>
          <p:cNvSpPr>
            <a:spLocks noGrp="1"/>
          </p:cNvSpPr>
          <p:nvPr>
            <p:ph type="title"/>
          </p:nvPr>
        </p:nvSpPr>
        <p:spPr/>
        <p:txBody>
          <a:bodyPr/>
          <a:lstStyle/>
          <a:p>
            <a:r>
              <a:rPr lang="es-ES_tradnl" b="1">
                <a:solidFill>
                  <a:schemeClr val="accent1"/>
                </a:solidFill>
              </a:rPr>
              <a:t>Póliza de  Asistencia de WTS</a:t>
            </a:r>
            <a:endParaRPr lang="es-ES_tradnl">
              <a:solidFill>
                <a:schemeClr val="accent1"/>
              </a:solidFill>
              <a:cs typeface="Calibri Light"/>
            </a:endParaRPr>
          </a:p>
        </p:txBody>
      </p:sp>
      <p:sp>
        <p:nvSpPr>
          <p:cNvPr id="3" name="Content Placeholder 2">
            <a:extLst>
              <a:ext uri="{FF2B5EF4-FFF2-40B4-BE49-F238E27FC236}">
                <a16:creationId xmlns:a16="http://schemas.microsoft.com/office/drawing/2014/main" id="{2CDCEFCA-A5BE-3D5A-FA22-4A99453E959F}"/>
              </a:ext>
            </a:extLst>
          </p:cNvPr>
          <p:cNvSpPr>
            <a:spLocks noGrp="1"/>
          </p:cNvSpPr>
          <p:nvPr>
            <p:ph sz="half" idx="1"/>
          </p:nvPr>
        </p:nvSpPr>
        <p:spPr/>
        <p:txBody>
          <a:bodyPr vert="horz" lIns="91440" tIns="45720" rIns="91440" bIns="45720" rtlCol="0" anchor="t">
            <a:normAutofit fontScale="92500" lnSpcReduction="10000"/>
          </a:bodyPr>
          <a:lstStyle/>
          <a:p>
            <a:pPr marL="0" indent="0">
              <a:buNone/>
            </a:pPr>
            <a:r>
              <a:rPr lang="es-ES_tradnl">
                <a:cs typeface="Calibri"/>
              </a:rPr>
              <a:t>Ausencias Excusadas</a:t>
            </a:r>
          </a:p>
          <a:p>
            <a:r>
              <a:rPr lang="es-ES_tradnl" sz="1200">
                <a:cs typeface="Calibri" panose="020F0502020204030204"/>
              </a:rPr>
              <a:t>Por favor, asegúrese de comunicarse con el maestro de su hijo cuando un niño esté enfermo, tenga una emergencia familiar, etc.</a:t>
            </a:r>
          </a:p>
          <a:p>
            <a:r>
              <a:rPr lang="es-ES_tradnl" sz="1200">
                <a:cs typeface="Calibri" panose="020F0502020204030204"/>
              </a:rPr>
              <a:t>Se requiere que los padres proporcionen una nota del médico o documentación escrita a los maestros o al administrador del sitio con respecto a la ausencia (s) del niño.</a:t>
            </a:r>
          </a:p>
          <a:p>
            <a:pPr marL="0" indent="0">
              <a:buNone/>
            </a:pPr>
            <a:r>
              <a:rPr lang="es-ES_tradnl">
                <a:cs typeface="Calibri"/>
              </a:rPr>
              <a:t>Ausencias No Excusadas</a:t>
            </a:r>
          </a:p>
          <a:p>
            <a:r>
              <a:rPr lang="es-ES_tradnl" sz="1200">
                <a:ea typeface="+mn-lt"/>
                <a:cs typeface="+mn-lt"/>
              </a:rPr>
              <a:t>Si un niño pierde 3 o más días consecutivos, el maestro o administrador del sitio se comunicará con la familia para discutir las ausencias y determinar el estado del niño en el programa.</a:t>
            </a:r>
          </a:p>
          <a:p>
            <a:r>
              <a:rPr lang="es-ES_tradnl" sz="1200">
                <a:cs typeface="Calibri" panose="020F0502020204030204"/>
              </a:rPr>
              <a:t>Si un niño pierde 5 días consecutivos, si el maestro o administrador del sitio no ha tenido éxito en múltiples intentos de comunicarse con la familia; el maestro o administrador del sitio enviará un contacto final por correo electrónico y copiará a la Coordinadora de Inscripción de WTS </a:t>
            </a:r>
            <a:r>
              <a:rPr lang="es-ES_tradnl" sz="1200" err="1">
                <a:cs typeface="Calibri" panose="020F0502020204030204"/>
              </a:rPr>
              <a:t>ndicando</a:t>
            </a:r>
            <a:r>
              <a:rPr lang="es-ES_tradnl" sz="1200">
                <a:cs typeface="Calibri" panose="020F0502020204030204"/>
              </a:rPr>
              <a:t> que tendrán que informar al administrador del sitio o al maestro dentro de las 24 horas con una decisión sobre si el niño continuará en el programa o no. Se informará a la familia de que si no se recibe una respuesta dentro de las 24 horas, el espacio de su hijo corre el riesgo de ser perdido.</a:t>
            </a:r>
            <a:endParaRPr lang="en-US" sz="1200">
              <a:cs typeface="Calibri" panose="020F0502020204030204"/>
            </a:endParaRPr>
          </a:p>
          <a:p>
            <a:r>
              <a:rPr lang="en-US" sz="1200"/>
              <a:t>Si un </a:t>
            </a:r>
            <a:r>
              <a:rPr lang="en-US" sz="1200" err="1"/>
              <a:t>niño</a:t>
            </a:r>
            <a:r>
              <a:rPr lang="en-US" sz="1200"/>
              <a:t> </a:t>
            </a:r>
            <a:r>
              <a:rPr lang="en-US" sz="1200" err="1"/>
              <a:t>pierde</a:t>
            </a:r>
            <a:r>
              <a:rPr lang="en-US" sz="1200"/>
              <a:t> 10 días </a:t>
            </a:r>
            <a:r>
              <a:rPr lang="en-US" sz="1200" err="1"/>
              <a:t>escolares</a:t>
            </a:r>
            <a:r>
              <a:rPr lang="en-US" sz="1200"/>
              <a:t> </a:t>
            </a:r>
            <a:r>
              <a:rPr lang="en-US" sz="1200" err="1"/>
              <a:t>en</a:t>
            </a:r>
            <a:r>
              <a:rPr lang="en-US" sz="1200"/>
              <a:t> un </a:t>
            </a:r>
            <a:r>
              <a:rPr lang="en-US" sz="1200" err="1"/>
              <a:t>mes</a:t>
            </a:r>
            <a:r>
              <a:rPr lang="en-US" sz="1200"/>
              <a:t>, </a:t>
            </a:r>
            <a:r>
              <a:rPr lang="en-US" sz="1200" err="1"/>
              <a:t>él</a:t>
            </a:r>
            <a:r>
              <a:rPr lang="en-US" sz="1200"/>
              <a:t>/</a:t>
            </a:r>
            <a:r>
              <a:rPr lang="en-US" sz="1200" err="1"/>
              <a:t>ella</a:t>
            </a:r>
            <a:r>
              <a:rPr lang="en-US" sz="1200"/>
              <a:t> </a:t>
            </a:r>
            <a:r>
              <a:rPr lang="en-US" sz="1200" err="1"/>
              <a:t>perderá</a:t>
            </a:r>
            <a:r>
              <a:rPr lang="en-US" sz="1200"/>
              <a:t> </a:t>
            </a:r>
            <a:r>
              <a:rPr lang="en-US" sz="1200" err="1"/>
              <a:t>su</a:t>
            </a:r>
            <a:r>
              <a:rPr lang="en-US" sz="1200"/>
              <a:t> </a:t>
            </a:r>
            <a:r>
              <a:rPr lang="en-US" sz="1200" err="1"/>
              <a:t>lugar</a:t>
            </a:r>
            <a:r>
              <a:rPr lang="en-US" sz="1200"/>
              <a:t> y </a:t>
            </a:r>
            <a:r>
              <a:rPr lang="en-US" sz="1200" err="1"/>
              <a:t>saldrá</a:t>
            </a:r>
            <a:r>
              <a:rPr lang="en-US" sz="1200"/>
              <a:t> del </a:t>
            </a:r>
            <a:r>
              <a:rPr lang="en-US" sz="1200" err="1"/>
              <a:t>programa</a:t>
            </a:r>
            <a:r>
              <a:rPr lang="en-US" sz="1200"/>
              <a:t> WTS. El </a:t>
            </a:r>
            <a:r>
              <a:rPr lang="en-US" sz="1200" err="1"/>
              <a:t>administrador</a:t>
            </a:r>
            <a:r>
              <a:rPr lang="en-US" sz="1200"/>
              <a:t> de la </a:t>
            </a:r>
            <a:r>
              <a:rPr lang="en-US" sz="1200" err="1"/>
              <a:t>escuela</a:t>
            </a:r>
            <a:r>
              <a:rPr lang="en-US" sz="1200"/>
              <a:t> </a:t>
            </a:r>
            <a:r>
              <a:rPr lang="en-US" sz="1200" err="1"/>
              <a:t>debe</a:t>
            </a:r>
            <a:r>
              <a:rPr lang="en-US" sz="1200"/>
              <a:t> </a:t>
            </a:r>
            <a:r>
              <a:rPr lang="en-US" sz="1200" err="1"/>
              <a:t>informar</a:t>
            </a:r>
            <a:r>
              <a:rPr lang="en-US" sz="1200"/>
              <a:t> a la Coordinadora de </a:t>
            </a:r>
            <a:r>
              <a:rPr lang="en-US" sz="1200" err="1"/>
              <a:t>Inscripción</a:t>
            </a:r>
            <a:r>
              <a:rPr lang="en-US" sz="1200"/>
              <a:t> de WTS </a:t>
            </a:r>
            <a:r>
              <a:rPr lang="en-US" sz="1200" err="1"/>
              <a:t>cuando</a:t>
            </a:r>
            <a:r>
              <a:rPr lang="en-US" sz="1200"/>
              <a:t> un </a:t>
            </a:r>
            <a:r>
              <a:rPr lang="en-US" sz="1200" err="1"/>
              <a:t>niño</a:t>
            </a:r>
            <a:r>
              <a:rPr lang="en-US" sz="1200"/>
              <a:t> ha </a:t>
            </a:r>
            <a:r>
              <a:rPr lang="en-US" sz="1200" err="1"/>
              <a:t>faltado</a:t>
            </a:r>
            <a:r>
              <a:rPr lang="en-US" sz="1200"/>
              <a:t> 10 días </a:t>
            </a:r>
            <a:r>
              <a:rPr lang="en-US" sz="1200" err="1"/>
              <a:t>escolares</a:t>
            </a:r>
            <a:r>
              <a:rPr lang="en-US" sz="1200"/>
              <a:t>.</a:t>
            </a:r>
            <a:br>
              <a:rPr lang="en-US" sz="1200"/>
            </a:br>
            <a:endParaRPr lang="en-US" sz="1200">
              <a:cs typeface="Calibri" panose="020F0502020204030204"/>
            </a:endParaRPr>
          </a:p>
          <a:p>
            <a:endParaRPr lang="en-US" sz="1200">
              <a:cs typeface="Calibri" panose="020F0502020204030204"/>
            </a:endParaRPr>
          </a:p>
          <a:p>
            <a:endParaRPr lang="en-US"/>
          </a:p>
        </p:txBody>
      </p:sp>
      <p:sp>
        <p:nvSpPr>
          <p:cNvPr id="4" name="Content Placeholder 3">
            <a:extLst>
              <a:ext uri="{FF2B5EF4-FFF2-40B4-BE49-F238E27FC236}">
                <a16:creationId xmlns:a16="http://schemas.microsoft.com/office/drawing/2014/main" id="{6BD9AAD4-B0C9-655E-DADB-06BB45CA407F}"/>
              </a:ext>
            </a:extLst>
          </p:cNvPr>
          <p:cNvSpPr>
            <a:spLocks noGrp="1"/>
          </p:cNvSpPr>
          <p:nvPr>
            <p:ph sz="half" idx="2"/>
          </p:nvPr>
        </p:nvSpPr>
        <p:spPr/>
        <p:txBody>
          <a:bodyPr vert="horz" lIns="91440" tIns="45720" rIns="91440" bIns="45720" rtlCol="0" anchor="t">
            <a:normAutofit fontScale="92500" lnSpcReduction="10000"/>
          </a:bodyPr>
          <a:lstStyle/>
          <a:p>
            <a:pPr marL="0" indent="0">
              <a:buNone/>
            </a:pPr>
            <a:r>
              <a:rPr lang="es-ES_tradnl" b="1">
                <a:ea typeface="+mn-lt"/>
                <a:cs typeface="+mn-lt"/>
              </a:rPr>
              <a:t>Excepciones de asistencia</a:t>
            </a:r>
            <a:endParaRPr lang="es-ES_tradnl" b="1"/>
          </a:p>
          <a:p>
            <a:r>
              <a:rPr lang="es-ES_tradnl" sz="1300">
                <a:ea typeface="+mn-lt"/>
                <a:cs typeface="+mn-lt"/>
              </a:rPr>
              <a:t>Enfermedad, hospitalización, licencia militar, emergencia familiar, crisis que requiere viajes familiares.</a:t>
            </a:r>
            <a:endParaRPr lang="es-ES_tradnl" sz="1300">
              <a:cs typeface="Calibri" panose="020F0502020204030204"/>
            </a:endParaRPr>
          </a:p>
          <a:p>
            <a:r>
              <a:rPr lang="es-ES_tradnl" sz="1300">
                <a:ea typeface="+mn-lt"/>
                <a:cs typeface="+mn-lt"/>
              </a:rPr>
              <a:t>Desastres naturales como huracanes, tornados, inundaciones u otras condiciones que requieren que los sitios de WTS se cierren</a:t>
            </a:r>
          </a:p>
          <a:p>
            <a:r>
              <a:rPr lang="es-ES" sz="1300" b="0" i="0">
                <a:effectLst/>
              </a:rPr>
              <a:t>Otras condiciones que requieren que el sitio de Wake </a:t>
            </a:r>
            <a:r>
              <a:rPr lang="es-ES" sz="1300" b="0" i="0" err="1">
                <a:effectLst/>
              </a:rPr>
              <a:t>ThreeSchool</a:t>
            </a:r>
            <a:r>
              <a:rPr lang="es-ES" sz="1300" b="0" i="0">
                <a:effectLst/>
              </a:rPr>
              <a:t> cierre debido a daños (es decir, incendio, agua, daños, pérdida de calefacción/aire, etc.)</a:t>
            </a:r>
            <a:endParaRPr lang="es-ES" sz="1300" b="0" i="0">
              <a:effectLst/>
              <a:cs typeface="Calibri"/>
            </a:endParaRPr>
          </a:p>
          <a:p>
            <a:r>
              <a:rPr lang="es-ES" sz="1300" b="0" i="0">
                <a:effectLst/>
              </a:rPr>
              <a:t>Vacaciones familiares extendidas:</a:t>
            </a:r>
            <a:endParaRPr lang="es-ES" sz="1300" b="0" i="0">
              <a:effectLst/>
              <a:cs typeface="Calibri"/>
            </a:endParaRPr>
          </a:p>
          <a:p>
            <a:pPr lvl="1"/>
            <a:r>
              <a:rPr lang="es-ES" sz="1300" b="0" i="0">
                <a:effectLst/>
              </a:rPr>
              <a:t>Cada niño de WTS es eligible para ausencias justificadas por hasta cinco (5) días escolares consecutivos para una vacación extendida. Cada niño es eligible para una (1) vacación extendida por año </a:t>
            </a:r>
            <a:r>
              <a:rPr lang="es-ES" sz="1300"/>
              <a:t>e</a:t>
            </a:r>
            <a:r>
              <a:rPr lang="es-ES" sz="1300" b="0" i="0">
                <a:effectLst/>
              </a:rPr>
              <a:t>scolar.</a:t>
            </a:r>
            <a:endParaRPr lang="es-ES" sz="1300" b="0" i="0">
              <a:effectLst/>
              <a:cs typeface="Calibri"/>
            </a:endParaRPr>
          </a:p>
          <a:p>
            <a:pPr lvl="1"/>
            <a:r>
              <a:rPr lang="es-ES" sz="1300" b="0" i="0">
                <a:effectLst/>
              </a:rPr>
              <a:t>Se debe proporcionar un aviso por escrito </a:t>
            </a:r>
            <a:r>
              <a:rPr lang="es-ES" sz="1300"/>
              <a:t>a la escuela</a:t>
            </a:r>
            <a:r>
              <a:rPr lang="es-ES" sz="1300" b="0" i="0">
                <a:effectLst/>
              </a:rPr>
              <a:t> de WTS con al menos una semana de anticipación, señalando las fechas de inicio y finalización de las ausencias relacionadas con las vacaciones del niño.</a:t>
            </a:r>
            <a:endParaRPr lang="es-ES" sz="1300" b="0" i="0">
              <a:effectLst/>
              <a:cs typeface="Calibri"/>
            </a:endParaRPr>
          </a:p>
          <a:p>
            <a:pPr lvl="1"/>
            <a:r>
              <a:rPr lang="es-ES" sz="1300" b="0" i="0">
                <a:effectLst/>
              </a:rPr>
              <a:t>Cualquier ausencia relacionada con las vacaciones que persista más de cinco días pondrá en peligro la inscripción continua del niño en el aula de Wake </a:t>
            </a:r>
            <a:r>
              <a:rPr lang="es-ES" sz="1300" b="0" i="0" err="1">
                <a:effectLst/>
              </a:rPr>
              <a:t>ThreeSchool</a:t>
            </a:r>
            <a:r>
              <a:rPr lang="es-ES" sz="1300" b="0" i="0">
                <a:effectLst/>
              </a:rPr>
              <a:t>.</a:t>
            </a:r>
            <a:endParaRPr lang="es-ES" sz="1300" b="0" i="0">
              <a:effectLst/>
              <a:cs typeface="Calibri"/>
            </a:endParaRPr>
          </a:p>
          <a:p>
            <a:r>
              <a:rPr lang="es-ES" sz="1300" b="1" i="1">
                <a:effectLst/>
              </a:rPr>
              <a:t>Tenga en cuento que es imperativo que proporcione una comunicación constante con el administrador del sitio o el maestro con respecto a la asistencia de su hijo para mantener su espacio en el programa WTS.</a:t>
            </a:r>
            <a:endParaRPr lang="es-ES_tradnl" sz="1300" b="1" i="1">
              <a:cs typeface="Calibri"/>
            </a:endParaRPr>
          </a:p>
          <a:p>
            <a:pPr marL="0" indent="0">
              <a:buNone/>
            </a:pPr>
            <a:endParaRPr lang="en-US"/>
          </a:p>
        </p:txBody>
      </p:sp>
      <p:pic>
        <p:nvPicPr>
          <p:cNvPr id="6" name="Picture 5">
            <a:extLst>
              <a:ext uri="{FF2B5EF4-FFF2-40B4-BE49-F238E27FC236}">
                <a16:creationId xmlns:a16="http://schemas.microsoft.com/office/drawing/2014/main" id="{2545F72C-0F5D-766E-F5E9-0693D4FB0AD6}"/>
              </a:ext>
            </a:extLst>
          </p:cNvPr>
          <p:cNvPicPr>
            <a:picLocks noChangeAspect="1"/>
          </p:cNvPicPr>
          <p:nvPr/>
        </p:nvPicPr>
        <p:blipFill>
          <a:blip r:embed="rId2"/>
          <a:stretch>
            <a:fillRect/>
          </a:stretch>
        </p:blipFill>
        <p:spPr>
          <a:xfrm>
            <a:off x="0" y="6297119"/>
            <a:ext cx="9461812" cy="560881"/>
          </a:xfrm>
          <a:prstGeom prst="rect">
            <a:avLst/>
          </a:prstGeom>
        </p:spPr>
      </p:pic>
      <p:sp>
        <p:nvSpPr>
          <p:cNvPr id="7" name="TextBox 6">
            <a:extLst>
              <a:ext uri="{FF2B5EF4-FFF2-40B4-BE49-F238E27FC236}">
                <a16:creationId xmlns:a16="http://schemas.microsoft.com/office/drawing/2014/main" id="{F2858F57-CCEF-D74E-4377-E3699636F9B1}"/>
              </a:ext>
            </a:extLst>
          </p:cNvPr>
          <p:cNvSpPr txBox="1"/>
          <p:nvPr/>
        </p:nvSpPr>
        <p:spPr>
          <a:xfrm>
            <a:off x="256390" y="6293224"/>
            <a:ext cx="9109377" cy="646331"/>
          </a:xfrm>
          <a:prstGeom prst="rect">
            <a:avLst/>
          </a:prstGeom>
          <a:noFill/>
        </p:spPr>
        <p:txBody>
          <a:bodyPr wrap="square" lIns="91440" tIns="45720" rIns="91440" bIns="45720" rtlCol="0" anchor="t">
            <a:spAutoFit/>
          </a:bodyPr>
          <a:lstStyle/>
          <a:p>
            <a:pPr algn="ctr"/>
            <a:r>
              <a:rPr lang="en-US" err="1">
                <a:cs typeface="Calibri"/>
              </a:rPr>
              <a:t>Obtenga</a:t>
            </a:r>
            <a:r>
              <a:rPr lang="en-US">
                <a:cs typeface="Calibri"/>
              </a:rPr>
              <a:t> </a:t>
            </a:r>
            <a:r>
              <a:rPr lang="en-US" err="1">
                <a:cs typeface="Calibri"/>
              </a:rPr>
              <a:t>más</a:t>
            </a:r>
            <a:r>
              <a:rPr lang="en-US">
                <a:cs typeface="Calibri"/>
              </a:rPr>
              <a:t> </a:t>
            </a:r>
            <a:r>
              <a:rPr lang="en-US" err="1">
                <a:cs typeface="Calibri"/>
              </a:rPr>
              <a:t>información</a:t>
            </a:r>
            <a:r>
              <a:rPr lang="en-US">
                <a:cs typeface="Calibri"/>
              </a:rPr>
              <a:t> </a:t>
            </a:r>
            <a:r>
              <a:rPr lang="en-US" err="1">
                <a:cs typeface="Calibri"/>
              </a:rPr>
              <a:t>sobre</a:t>
            </a:r>
            <a:r>
              <a:rPr lang="en-US">
                <a:cs typeface="Calibri"/>
              </a:rPr>
              <a:t> Cuidado de Antes y </a:t>
            </a:r>
            <a:r>
              <a:rPr lang="en-US" err="1">
                <a:cs typeface="Calibri"/>
              </a:rPr>
              <a:t>Después</a:t>
            </a:r>
            <a:r>
              <a:rPr lang="en-US">
                <a:cs typeface="Calibri"/>
              </a:rPr>
              <a:t> </a:t>
            </a:r>
          </a:p>
          <a:p>
            <a:pPr algn="ctr"/>
            <a:r>
              <a:rPr lang="en-US">
                <a:cs typeface="Calibri"/>
              </a:rPr>
              <a:t>y </a:t>
            </a:r>
            <a:r>
              <a:rPr lang="en-US" err="1">
                <a:cs typeface="Calibri"/>
              </a:rPr>
              <a:t>Trasnporte</a:t>
            </a:r>
            <a:r>
              <a:rPr lang="en-US">
                <a:cs typeface="Calibri"/>
              </a:rPr>
              <a:t> con </a:t>
            </a:r>
            <a:r>
              <a:rPr lang="en-US" err="1">
                <a:cs typeface="Calibri"/>
              </a:rPr>
              <a:t>su</a:t>
            </a:r>
            <a:r>
              <a:rPr lang="en-US">
                <a:cs typeface="Calibri"/>
              </a:rPr>
              <a:t> </a:t>
            </a:r>
            <a:r>
              <a:rPr lang="en-US" err="1">
                <a:cs typeface="Calibri"/>
              </a:rPr>
              <a:t>escuela</a:t>
            </a:r>
            <a:r>
              <a:rPr lang="en-US">
                <a:cs typeface="Calibri"/>
              </a:rPr>
              <a:t> </a:t>
            </a:r>
            <a:r>
              <a:rPr lang="en-US" err="1">
                <a:cs typeface="Calibri"/>
              </a:rPr>
              <a:t>asignada</a:t>
            </a:r>
            <a:endParaRPr lang="en-US">
              <a:cs typeface="Calibri"/>
            </a:endParaRPr>
          </a:p>
        </p:txBody>
      </p:sp>
      <p:pic>
        <p:nvPicPr>
          <p:cNvPr id="8" name="Picture 7">
            <a:extLst>
              <a:ext uri="{FF2B5EF4-FFF2-40B4-BE49-F238E27FC236}">
                <a16:creationId xmlns:a16="http://schemas.microsoft.com/office/drawing/2014/main" id="{F5B17A76-EFBD-9154-EDEE-A9E86591200A}"/>
              </a:ext>
            </a:extLst>
          </p:cNvPr>
          <p:cNvPicPr>
            <a:picLocks noChangeAspect="1"/>
          </p:cNvPicPr>
          <p:nvPr/>
        </p:nvPicPr>
        <p:blipFill>
          <a:blip r:embed="rId3"/>
          <a:stretch>
            <a:fillRect/>
          </a:stretch>
        </p:blipFill>
        <p:spPr>
          <a:xfrm>
            <a:off x="9461812" y="6170305"/>
            <a:ext cx="2658086" cy="670618"/>
          </a:xfrm>
          <a:prstGeom prst="rect">
            <a:avLst/>
          </a:prstGeom>
        </p:spPr>
      </p:pic>
    </p:spTree>
    <p:extLst>
      <p:ext uri="{BB962C8B-B14F-4D97-AF65-F5344CB8AC3E}">
        <p14:creationId xmlns:p14="http://schemas.microsoft.com/office/powerpoint/2010/main" val="127418656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F77DDE-01FD-3CD5-8EA2-B246EBD7337E}"/>
              </a:ext>
            </a:extLst>
          </p:cNvPr>
          <p:cNvSpPr>
            <a:spLocks noGrp="1"/>
          </p:cNvSpPr>
          <p:nvPr>
            <p:ph type="title"/>
          </p:nvPr>
        </p:nvSpPr>
        <p:spPr/>
        <p:txBody>
          <a:bodyPr/>
          <a:lstStyle/>
          <a:p>
            <a:r>
              <a:rPr lang="es-ES_tradnl" b="1" dirty="0">
                <a:solidFill>
                  <a:schemeClr val="accent1"/>
                </a:solidFill>
              </a:rPr>
              <a:t>ASE (Aprendizaje Social Emocional) </a:t>
            </a:r>
          </a:p>
        </p:txBody>
      </p:sp>
      <p:sp>
        <p:nvSpPr>
          <p:cNvPr id="3" name="Content Placeholder 2">
            <a:extLst>
              <a:ext uri="{FF2B5EF4-FFF2-40B4-BE49-F238E27FC236}">
                <a16:creationId xmlns:a16="http://schemas.microsoft.com/office/drawing/2014/main" id="{E0B28C8E-BA6A-7356-C8B9-CFF5ED45D5FD}"/>
              </a:ext>
            </a:extLst>
          </p:cNvPr>
          <p:cNvSpPr>
            <a:spLocks noGrp="1"/>
          </p:cNvSpPr>
          <p:nvPr>
            <p:ph sz="half" idx="1"/>
          </p:nvPr>
        </p:nvSpPr>
        <p:spPr/>
        <p:txBody>
          <a:bodyPr vert="horz" lIns="91440" tIns="45720" rIns="91440" bIns="45720" rtlCol="0" anchor="t">
            <a:normAutofit/>
          </a:bodyPr>
          <a:lstStyle/>
          <a:p>
            <a:r>
              <a:rPr lang="es-ES_tradnl" dirty="0">
                <a:solidFill>
                  <a:srgbClr val="0070C0"/>
                </a:solidFill>
                <a:ea typeface="Calibri"/>
                <a:cs typeface="Calibri"/>
              </a:rPr>
              <a:t>Importancia de ASE temprano</a:t>
            </a:r>
          </a:p>
          <a:p>
            <a:r>
              <a:rPr lang="es-ES_tradnl" dirty="0">
                <a:solidFill>
                  <a:srgbClr val="0070C0"/>
                </a:solidFill>
                <a:ea typeface="Calibri"/>
                <a:cs typeface="Calibri"/>
              </a:rPr>
              <a:t>Apoyo familiar y participación en el trabajo ASE</a:t>
            </a:r>
          </a:p>
        </p:txBody>
      </p:sp>
      <p:pic>
        <p:nvPicPr>
          <p:cNvPr id="9" name="Online Media 8" title="¿Qué es el Aprendizaje Social Emocional (ASE)?">
            <a:hlinkClick r:id="" action="ppaction://media"/>
            <a:extLst>
              <a:ext uri="{FF2B5EF4-FFF2-40B4-BE49-F238E27FC236}">
                <a16:creationId xmlns:a16="http://schemas.microsoft.com/office/drawing/2014/main" id="{BB0D2EE7-CAB1-CD74-C501-988930D2784C}"/>
              </a:ext>
            </a:extLst>
          </p:cNvPr>
          <p:cNvPicPr>
            <a:picLocks noGrp="1" noRot="1" noChangeAspect="1"/>
          </p:cNvPicPr>
          <p:nvPr>
            <p:ph sz="half" idx="2"/>
            <a:videoFile r:link="rId1"/>
          </p:nvPr>
        </p:nvPicPr>
        <p:blipFill>
          <a:blip r:embed="rId4"/>
          <a:stretch>
            <a:fillRect/>
          </a:stretch>
        </p:blipFill>
        <p:spPr>
          <a:xfrm>
            <a:off x="6172200" y="2538413"/>
            <a:ext cx="5181600" cy="2927350"/>
          </a:xfrm>
          <a:prstGeom prst="rect">
            <a:avLst/>
          </a:prstGeom>
        </p:spPr>
      </p:pic>
    </p:spTree>
    <p:extLst>
      <p:ext uri="{BB962C8B-B14F-4D97-AF65-F5344CB8AC3E}">
        <p14:creationId xmlns:p14="http://schemas.microsoft.com/office/powerpoint/2010/main" val="37403558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9"/>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9"/>
                </p:tgtEl>
              </p:cMediaNode>
            </p:video>
            <p:seq concurrent="1" nextAc="seek">
              <p:cTn id="8" restart="whenNotActive" fill="hold" evtFilter="cancelBubble" nodeType="interactiveSeq">
                <p:stCondLst>
                  <p:cond evt="onClick" delay="0">
                    <p:tgtEl>
                      <p:spTgt spid="9"/>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9"/>
                                        </p:tgtEl>
                                      </p:cBhvr>
                                    </p:cmd>
                                  </p:childTnLst>
                                </p:cTn>
                              </p:par>
                            </p:childTnLst>
                          </p:cTn>
                        </p:par>
                      </p:childTnLst>
                    </p:cTn>
                  </p:par>
                </p:childTnLst>
              </p:cTn>
              <p:nextCondLst>
                <p:cond evt="onClick" delay="0">
                  <p:tgtEl>
                    <p:spTgt spid="9"/>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58D25E-D88C-E31A-D9E6-932F31607AB1}"/>
              </a:ext>
            </a:extLst>
          </p:cNvPr>
          <p:cNvSpPr>
            <a:spLocks noGrp="1"/>
          </p:cNvSpPr>
          <p:nvPr>
            <p:ph type="title"/>
          </p:nvPr>
        </p:nvSpPr>
        <p:spPr/>
        <p:txBody>
          <a:bodyPr/>
          <a:lstStyle/>
          <a:p>
            <a:r>
              <a:rPr lang="es-ES_tradnl" b="1">
                <a:solidFill>
                  <a:schemeClr val="accent1"/>
                </a:solidFill>
                <a:ea typeface="Calibri Light"/>
                <a:cs typeface="Calibri Light"/>
              </a:rPr>
              <a:t>Comentarios de Familias del AE22-23</a:t>
            </a:r>
          </a:p>
        </p:txBody>
      </p:sp>
      <p:sp>
        <p:nvSpPr>
          <p:cNvPr id="3" name="Content Placeholder 2">
            <a:extLst>
              <a:ext uri="{FF2B5EF4-FFF2-40B4-BE49-F238E27FC236}">
                <a16:creationId xmlns:a16="http://schemas.microsoft.com/office/drawing/2014/main" id="{9326C8BD-5091-1D80-651D-173DEFD494F4}"/>
              </a:ext>
            </a:extLst>
          </p:cNvPr>
          <p:cNvSpPr>
            <a:spLocks noGrp="1"/>
          </p:cNvSpPr>
          <p:nvPr>
            <p:ph idx="1"/>
          </p:nvPr>
        </p:nvSpPr>
        <p:spPr/>
        <p:txBody>
          <a:bodyPr vert="horz" lIns="91440" tIns="45720" rIns="91440" bIns="45720" rtlCol="0" anchor="t">
            <a:normAutofit fontScale="40000" lnSpcReduction="20000"/>
          </a:bodyPr>
          <a:lstStyle/>
          <a:p>
            <a:pPr marL="0" marR="0" indent="0">
              <a:lnSpc>
                <a:spcPct val="107000"/>
              </a:lnSpc>
              <a:spcBef>
                <a:spcPts val="0"/>
              </a:spcBef>
              <a:spcAft>
                <a:spcPts val="800"/>
              </a:spcAft>
              <a:buNone/>
            </a:pPr>
            <a:r>
              <a:rPr lang="es-ES_tradnl" sz="3600" b="1">
                <a:latin typeface="Calibri" panose="020F0502020204030204" pitchFamily="34" charset="0"/>
                <a:ea typeface="Calibri" panose="020F0502020204030204" pitchFamily="34" charset="0"/>
                <a:cs typeface="Times New Roman" panose="02020603050405020304" pitchFamily="18" charset="0"/>
              </a:rPr>
              <a:t>Sobre L</a:t>
            </a:r>
            <a:r>
              <a:rPr lang="es-ES_tradnl" sz="3600" b="1">
                <a:effectLst/>
                <a:latin typeface="Calibri" panose="020F0502020204030204" pitchFamily="34" charset="0"/>
                <a:ea typeface="Calibri" panose="020F0502020204030204" pitchFamily="34" charset="0"/>
                <a:cs typeface="Times New Roman" panose="02020603050405020304" pitchFamily="18" charset="0"/>
              </a:rPr>
              <a:t>as </a:t>
            </a:r>
            <a:r>
              <a:rPr lang="es-ES_tradnl" sz="3600" b="1">
                <a:latin typeface="Calibri" panose="020F0502020204030204" pitchFamily="34" charset="0"/>
                <a:ea typeface="Calibri" panose="020F0502020204030204" pitchFamily="34" charset="0"/>
                <a:cs typeface="Times New Roman" panose="02020603050405020304" pitchFamily="18" charset="0"/>
              </a:rPr>
              <a:t>M</a:t>
            </a:r>
            <a:r>
              <a:rPr lang="es-ES_tradnl" sz="3600" b="1">
                <a:effectLst/>
                <a:latin typeface="Calibri" panose="020F0502020204030204" pitchFamily="34" charset="0"/>
                <a:ea typeface="Calibri" panose="020F0502020204030204" pitchFamily="34" charset="0"/>
                <a:cs typeface="Times New Roman" panose="02020603050405020304" pitchFamily="18" charset="0"/>
              </a:rPr>
              <a:t>aestras:</a:t>
            </a:r>
          </a:p>
          <a:p>
            <a:pPr marL="342900" marR="0" lvl="0" indent="-342900">
              <a:lnSpc>
                <a:spcPct val="107000"/>
              </a:lnSpc>
              <a:spcBef>
                <a:spcPts val="0"/>
              </a:spcBef>
              <a:spcAft>
                <a:spcPts val="0"/>
              </a:spcAft>
              <a:buFont typeface="Symbol" panose="05050102010706020507" pitchFamily="18" charset="2"/>
              <a:buChar char=""/>
            </a:pPr>
            <a:r>
              <a:rPr lang="es-ES_tradnl">
                <a:latin typeface="Calibri"/>
                <a:ea typeface="Calibri" panose="020F0502020204030204" pitchFamily="34" charset="0"/>
                <a:cs typeface="Times New Roman"/>
              </a:rPr>
              <a:t>¡Maestras maravillosas!</a:t>
            </a:r>
            <a:endParaRPr lang="es-ES_tradnl" sz="2800">
              <a:effectLst/>
              <a:latin typeface="Calibri"/>
              <a:ea typeface="Calibri" panose="020F0502020204030204" pitchFamily="34" charset="0"/>
              <a:cs typeface="Times New Roman"/>
            </a:endParaRPr>
          </a:p>
          <a:p>
            <a:pPr marL="342900" indent="-342900">
              <a:lnSpc>
                <a:spcPct val="107000"/>
              </a:lnSpc>
              <a:spcBef>
                <a:spcPts val="0"/>
              </a:spcBef>
              <a:buFont typeface="Symbol" panose="05050102010706020507" pitchFamily="18" charset="2"/>
              <a:buChar char=""/>
            </a:pPr>
            <a:r>
              <a:rPr lang="es-ES" sz="2800">
                <a:effectLst/>
                <a:latin typeface="Calibri"/>
                <a:ea typeface="Calibri" panose="020F0502020204030204" pitchFamily="34" charset="0"/>
                <a:cs typeface="Times New Roman"/>
              </a:rPr>
              <a:t>Me encantan las maestras- sus actitudes, excelente todo.</a:t>
            </a:r>
            <a:r>
              <a:rPr lang="es-ES">
                <a:latin typeface="Calibri"/>
                <a:ea typeface="Calibri" panose="020F0502020204030204" pitchFamily="34" charset="0"/>
                <a:cs typeface="Times New Roman"/>
              </a:rPr>
              <a:t> </a:t>
            </a:r>
          </a:p>
          <a:p>
            <a:pPr marL="342900" marR="0" lvl="0" indent="-342900">
              <a:lnSpc>
                <a:spcPct val="107000"/>
              </a:lnSpc>
              <a:spcBef>
                <a:spcPts val="0"/>
              </a:spcBef>
              <a:spcAft>
                <a:spcPts val="0"/>
              </a:spcAft>
              <a:buFont typeface="Symbol" panose="05050102010706020507" pitchFamily="18" charset="2"/>
              <a:buChar char=""/>
            </a:pPr>
            <a:r>
              <a:rPr lang="es-ES" b="0" i="0">
                <a:effectLst/>
                <a:latin typeface="Calibri"/>
                <a:cs typeface="Calibri"/>
              </a:rPr>
              <a:t>Mi hijo ha aprendido su abecedario, sus números, y puede reconocer su nombre, así como los nombres de sus compañeros de clase.</a:t>
            </a:r>
            <a:endParaRPr lang="en-US" sz="2800">
              <a:effectLst/>
              <a:latin typeface="Calibri"/>
              <a:ea typeface="Calibri" panose="020F0502020204030204" pitchFamily="34" charset="0"/>
              <a:cs typeface="Calibri"/>
            </a:endParaRPr>
          </a:p>
          <a:p>
            <a:pPr marL="342900" marR="0" lvl="0" indent="-342900">
              <a:lnSpc>
                <a:spcPct val="107000"/>
              </a:lnSpc>
              <a:spcBef>
                <a:spcPts val="0"/>
              </a:spcBef>
              <a:spcAft>
                <a:spcPts val="0"/>
              </a:spcAft>
              <a:buFont typeface="Symbol" panose="05050102010706020507" pitchFamily="18" charset="2"/>
              <a:buChar char=""/>
            </a:pPr>
            <a:r>
              <a:rPr lang="es-ES" b="0" i="0">
                <a:effectLst/>
                <a:latin typeface="Calibri"/>
                <a:cs typeface="Calibri"/>
              </a:rPr>
              <a:t>Mi hija ha construido relaciones con sus maestros y compañeros de clase de las que estoy muy feliz.</a:t>
            </a:r>
            <a:endParaRPr lang="en-US" sz="2800">
              <a:effectLst/>
              <a:latin typeface="Calibri"/>
              <a:ea typeface="Calibri" panose="020F0502020204030204" pitchFamily="34" charset="0"/>
              <a:cs typeface="Calibri"/>
            </a:endParaRPr>
          </a:p>
          <a:p>
            <a:pPr marL="342900" marR="0" lvl="0" indent="-342900">
              <a:lnSpc>
                <a:spcPct val="107000"/>
              </a:lnSpc>
              <a:spcBef>
                <a:spcPts val="0"/>
              </a:spcBef>
              <a:spcAft>
                <a:spcPts val="0"/>
              </a:spcAft>
              <a:buFont typeface="Symbol" panose="05050102010706020507" pitchFamily="18" charset="2"/>
              <a:buChar char=""/>
            </a:pPr>
            <a:r>
              <a:rPr lang="en-US" sz="2800">
                <a:effectLst/>
                <a:latin typeface="Calibri"/>
                <a:ea typeface="Calibri" panose="020F0502020204030204" pitchFamily="34" charset="0"/>
                <a:cs typeface="Times New Roman"/>
              </a:rPr>
              <a:t>La </a:t>
            </a:r>
            <a:r>
              <a:rPr lang="en-US" sz="2800" err="1">
                <a:effectLst/>
                <a:latin typeface="Calibri"/>
                <a:ea typeface="Calibri" panose="020F0502020204030204" pitchFamily="34" charset="0"/>
                <a:cs typeface="Times New Roman"/>
              </a:rPr>
              <a:t>maestra</a:t>
            </a:r>
            <a:r>
              <a:rPr lang="en-US" sz="2800">
                <a:effectLst/>
                <a:latin typeface="Calibri"/>
                <a:ea typeface="Calibri" panose="020F0502020204030204" pitchFamily="34" charset="0"/>
                <a:cs typeface="Times New Roman"/>
              </a:rPr>
              <a:t> </a:t>
            </a:r>
            <a:r>
              <a:rPr lang="en-US" sz="2800" err="1">
                <a:effectLst/>
                <a:latin typeface="Calibri"/>
                <a:ea typeface="Calibri" panose="020F0502020204030204" pitchFamily="34" charset="0"/>
                <a:cs typeface="Times New Roman"/>
              </a:rPr>
              <a:t>parece</a:t>
            </a:r>
            <a:r>
              <a:rPr lang="en-US" sz="2800">
                <a:effectLst/>
                <a:latin typeface="Calibri"/>
                <a:ea typeface="Calibri" panose="020F0502020204030204" pitchFamily="34" charset="0"/>
                <a:cs typeface="Times New Roman"/>
              </a:rPr>
              <a:t> </a:t>
            </a:r>
            <a:r>
              <a:rPr lang="en-US" sz="2800" err="1">
                <a:effectLst/>
                <a:latin typeface="Calibri"/>
                <a:ea typeface="Calibri" panose="020F0502020204030204" pitchFamily="34" charset="0"/>
                <a:cs typeface="Times New Roman"/>
              </a:rPr>
              <a:t>preocuparse</a:t>
            </a:r>
            <a:r>
              <a:rPr lang="en-US" sz="2800">
                <a:effectLst/>
                <a:latin typeface="Calibri"/>
                <a:ea typeface="Calibri" panose="020F0502020204030204" pitchFamily="34" charset="0"/>
                <a:cs typeface="Times New Roman"/>
              </a:rPr>
              <a:t> </a:t>
            </a:r>
            <a:r>
              <a:rPr lang="en-US" sz="2800" err="1">
                <a:effectLst/>
                <a:latin typeface="Calibri"/>
                <a:ea typeface="Calibri" panose="020F0502020204030204" pitchFamily="34" charset="0"/>
                <a:cs typeface="Times New Roman"/>
              </a:rPr>
              <a:t>por</a:t>
            </a:r>
            <a:r>
              <a:rPr lang="en-US" sz="2800">
                <a:effectLst/>
                <a:latin typeface="Calibri"/>
                <a:ea typeface="Calibri" panose="020F0502020204030204" pitchFamily="34" charset="0"/>
                <a:cs typeface="Times New Roman"/>
              </a:rPr>
              <a:t> </a:t>
            </a:r>
            <a:r>
              <a:rPr lang="en-US" sz="2800" err="1">
                <a:effectLst/>
                <a:latin typeface="Calibri"/>
                <a:ea typeface="Calibri" panose="020F0502020204030204" pitchFamily="34" charset="0"/>
                <a:cs typeface="Times New Roman"/>
              </a:rPr>
              <a:t>los</a:t>
            </a:r>
            <a:r>
              <a:rPr lang="en-US" sz="2800">
                <a:effectLst/>
                <a:latin typeface="Calibri"/>
                <a:ea typeface="Calibri" panose="020F0502020204030204" pitchFamily="34" charset="0"/>
                <a:cs typeface="Times New Roman"/>
              </a:rPr>
              <a:t> </a:t>
            </a:r>
            <a:r>
              <a:rPr lang="en-US" sz="2800" err="1">
                <a:effectLst/>
                <a:latin typeface="Calibri"/>
                <a:ea typeface="Calibri" panose="020F0502020204030204" pitchFamily="34" charset="0"/>
                <a:cs typeface="Times New Roman"/>
              </a:rPr>
              <a:t>niños</a:t>
            </a:r>
            <a:r>
              <a:rPr lang="en-US" sz="2800">
                <a:effectLst/>
                <a:latin typeface="Calibri"/>
                <a:ea typeface="Calibri" panose="020F0502020204030204" pitchFamily="34" charset="0"/>
                <a:cs typeface="Times New Roman"/>
              </a:rPr>
              <a:t>.</a:t>
            </a:r>
          </a:p>
          <a:p>
            <a:pPr marL="342900" indent="-342900">
              <a:lnSpc>
                <a:spcPct val="107000"/>
              </a:lnSpc>
              <a:spcBef>
                <a:spcPts val="0"/>
              </a:spcBef>
              <a:buFont typeface="Symbol" panose="05050102010706020507" pitchFamily="18" charset="2"/>
              <a:buChar char=""/>
            </a:pPr>
            <a:r>
              <a:rPr lang="es-ES" sz="2800">
                <a:effectLst/>
                <a:latin typeface="Calibri"/>
                <a:ea typeface="Calibri" panose="020F0502020204030204" pitchFamily="34" charset="0"/>
                <a:cs typeface="Times New Roman"/>
              </a:rPr>
              <a:t>Las maestras, asistentes, todo el personal son muy amables y siempre están trabajando.</a:t>
            </a:r>
            <a:r>
              <a:rPr lang="es-ES">
                <a:latin typeface="Calibri"/>
                <a:ea typeface="Calibri" panose="020F0502020204030204" pitchFamily="34" charset="0"/>
                <a:cs typeface="Times New Roman"/>
              </a:rPr>
              <a:t> </a:t>
            </a:r>
            <a:endParaRPr lang="en-US" sz="280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800"/>
              </a:spcAft>
              <a:buFont typeface="Symbol" panose="05050102010706020507" pitchFamily="18" charset="2"/>
              <a:buChar char=""/>
            </a:pPr>
            <a:r>
              <a:rPr lang="es-ES" b="0" i="0">
                <a:effectLst/>
                <a:latin typeface="Calibri"/>
                <a:cs typeface="Calibri"/>
              </a:rPr>
              <a:t>Las maestras, directores y </a:t>
            </a:r>
            <a:r>
              <a:rPr lang="es-ES">
                <a:latin typeface="Calibri"/>
                <a:cs typeface="Calibri"/>
              </a:rPr>
              <a:t>el pl</a:t>
            </a:r>
            <a:r>
              <a:rPr lang="es-ES" b="0" i="0">
                <a:effectLst/>
                <a:latin typeface="Calibri"/>
                <a:cs typeface="Calibri"/>
              </a:rPr>
              <a:t>an de estudios son excelentes. ¡A mi hijo le encanta allí!</a:t>
            </a:r>
            <a:endParaRPr lang="en-US" sz="2800">
              <a:effectLst/>
              <a:latin typeface="Calibri"/>
              <a:ea typeface="Calibri" panose="020F0502020204030204" pitchFamily="34" charset="0"/>
              <a:cs typeface="Calibri"/>
            </a:endParaRPr>
          </a:p>
          <a:p>
            <a:pPr marL="0" indent="0">
              <a:lnSpc>
                <a:spcPct val="107000"/>
              </a:lnSpc>
              <a:spcBef>
                <a:spcPts val="0"/>
              </a:spcBef>
              <a:spcAft>
                <a:spcPts val="800"/>
              </a:spcAft>
              <a:buNone/>
            </a:pPr>
            <a:r>
              <a:rPr lang="en-US" sz="3600" b="1" err="1">
                <a:latin typeface="Calibri"/>
                <a:ea typeface="Calibri" panose="020F0502020204030204" pitchFamily="34" charset="0"/>
                <a:cs typeface="Times New Roman"/>
              </a:rPr>
              <a:t>Aprendizaje</a:t>
            </a:r>
            <a:r>
              <a:rPr lang="en-US" sz="3600" b="1">
                <a:latin typeface="Calibri"/>
                <a:ea typeface="Calibri" panose="020F0502020204030204" pitchFamily="34" charset="0"/>
                <a:cs typeface="Times New Roman"/>
              </a:rPr>
              <a:t> y Desarrollo -</a:t>
            </a:r>
            <a:r>
              <a:rPr lang="en-US" sz="3600" b="1">
                <a:effectLst/>
                <a:latin typeface="Calibri"/>
                <a:ea typeface="Calibri" panose="020F0502020204030204" pitchFamily="34" charset="0"/>
                <a:cs typeface="Times New Roman"/>
              </a:rPr>
              <a:t> </a:t>
            </a:r>
            <a:r>
              <a:rPr lang="en-US" sz="3600" b="1" err="1">
                <a:latin typeface="Calibri"/>
                <a:ea typeface="Calibri" panose="020F0502020204030204" pitchFamily="34" charset="0"/>
                <a:cs typeface="Times New Roman"/>
              </a:rPr>
              <a:t>Socialización</a:t>
            </a:r>
            <a:r>
              <a:rPr lang="en-US" sz="3600" b="1">
                <a:latin typeface="Calibri"/>
                <a:ea typeface="Calibri" panose="020F0502020204030204" pitchFamily="34" charset="0"/>
                <a:cs typeface="Times New Roman"/>
              </a:rPr>
              <a:t> y </a:t>
            </a:r>
            <a:r>
              <a:rPr lang="en-US" sz="3600" b="1" err="1">
                <a:latin typeface="Calibri"/>
                <a:ea typeface="Calibri" panose="020F0502020204030204" pitchFamily="34" charset="0"/>
                <a:cs typeface="Times New Roman"/>
              </a:rPr>
              <a:t>Lenguaje</a:t>
            </a:r>
            <a:endParaRPr lang="en-US" sz="3600" b="1" err="1">
              <a:effectLst/>
              <a:latin typeface="Calibri"/>
              <a:ea typeface="Calibri" panose="020F0502020204030204" pitchFamily="34" charset="0"/>
              <a:cs typeface="Times New Roman"/>
            </a:endParaRPr>
          </a:p>
          <a:p>
            <a:pPr marL="342900" indent="-342900">
              <a:lnSpc>
                <a:spcPct val="107000"/>
              </a:lnSpc>
              <a:spcBef>
                <a:spcPts val="0"/>
              </a:spcBef>
              <a:buFont typeface="Symbol" panose="05050102010706020507" pitchFamily="18" charset="2"/>
              <a:buChar char=""/>
            </a:pPr>
            <a:r>
              <a:rPr lang="en-US">
                <a:latin typeface="Calibri"/>
                <a:ea typeface="Calibri" panose="020F0502020204030204" pitchFamily="34" charset="0"/>
                <a:cs typeface="Times New Roman"/>
              </a:rPr>
              <a:t>Mi </a:t>
            </a:r>
            <a:r>
              <a:rPr lang="en-US" err="1">
                <a:latin typeface="Calibri"/>
                <a:ea typeface="Calibri" panose="020F0502020204030204" pitchFamily="34" charset="0"/>
                <a:cs typeface="Times New Roman"/>
              </a:rPr>
              <a:t>hijo</a:t>
            </a:r>
            <a:r>
              <a:rPr lang="en-US">
                <a:latin typeface="Calibri"/>
                <a:ea typeface="Calibri" panose="020F0502020204030204" pitchFamily="34" charset="0"/>
                <a:cs typeface="Times New Roman"/>
              </a:rPr>
              <a:t> </a:t>
            </a:r>
            <a:r>
              <a:rPr lang="en-US" err="1">
                <a:latin typeface="Calibri"/>
                <a:ea typeface="Calibri" panose="020F0502020204030204" pitchFamily="34" charset="0"/>
                <a:cs typeface="Times New Roman"/>
              </a:rPr>
              <a:t>desarrolló</a:t>
            </a:r>
            <a:r>
              <a:rPr lang="en-US">
                <a:latin typeface="Calibri"/>
                <a:ea typeface="Calibri" panose="020F0502020204030204" pitchFamily="34" charset="0"/>
                <a:cs typeface="Times New Roman"/>
              </a:rPr>
              <a:t> </a:t>
            </a:r>
            <a:r>
              <a:rPr lang="en-US" err="1">
                <a:latin typeface="Calibri"/>
                <a:ea typeface="Calibri" panose="020F0502020204030204" pitchFamily="34" charset="0"/>
                <a:cs typeface="Times New Roman"/>
              </a:rPr>
              <a:t>mucho</a:t>
            </a:r>
            <a:r>
              <a:rPr lang="en-US">
                <a:latin typeface="Calibri"/>
                <a:ea typeface="Calibri" panose="020F0502020204030204" pitchFamily="34" charset="0"/>
                <a:cs typeface="Times New Roman"/>
              </a:rPr>
              <a:t> con </a:t>
            </a:r>
            <a:r>
              <a:rPr lang="en-US" err="1">
                <a:latin typeface="Calibri"/>
                <a:ea typeface="Calibri" panose="020F0502020204030204" pitchFamily="34" charset="0"/>
                <a:cs typeface="Times New Roman"/>
              </a:rPr>
              <a:t>respocto</a:t>
            </a:r>
            <a:r>
              <a:rPr lang="en-US">
                <a:latin typeface="Calibri"/>
                <a:ea typeface="Calibri" panose="020F0502020204030204" pitchFamily="34" charset="0"/>
                <a:cs typeface="Times New Roman"/>
              </a:rPr>
              <a:t> al </a:t>
            </a:r>
            <a:r>
              <a:rPr lang="en-US" err="1">
                <a:latin typeface="Calibri"/>
                <a:ea typeface="Calibri" panose="020F0502020204030204" pitchFamily="34" charset="0"/>
                <a:cs typeface="Times New Roman"/>
              </a:rPr>
              <a:t>lenguage</a:t>
            </a:r>
            <a:r>
              <a:rPr lang="en-US">
                <a:latin typeface="Calibri"/>
                <a:ea typeface="Calibri" panose="020F0502020204030204" pitchFamily="34" charset="0"/>
                <a:cs typeface="Times New Roman"/>
              </a:rPr>
              <a:t>, </a:t>
            </a:r>
            <a:r>
              <a:rPr lang="en-US" err="1">
                <a:latin typeface="Calibri"/>
                <a:ea typeface="Calibri" panose="020F0502020204030204" pitchFamily="34" charset="0"/>
                <a:cs typeface="Times New Roman"/>
              </a:rPr>
              <a:t>como</a:t>
            </a:r>
            <a:r>
              <a:rPr lang="en-US">
                <a:latin typeface="Calibri"/>
                <a:ea typeface="Calibri" panose="020F0502020204030204" pitchFamily="34" charset="0"/>
                <a:cs typeface="Times New Roman"/>
              </a:rPr>
              <a:t> </a:t>
            </a:r>
            <a:r>
              <a:rPr lang="en-US" err="1">
                <a:latin typeface="Calibri"/>
                <a:ea typeface="Calibri" panose="020F0502020204030204" pitchFamily="34" charset="0"/>
                <a:cs typeface="Times New Roman"/>
              </a:rPr>
              <a:t>comunicarse</a:t>
            </a:r>
            <a:r>
              <a:rPr lang="en-US">
                <a:latin typeface="Calibri"/>
                <a:ea typeface="Calibri" panose="020F0502020204030204" pitchFamily="34" charset="0"/>
                <a:cs typeface="Times New Roman"/>
              </a:rPr>
              <a:t> y </a:t>
            </a:r>
            <a:r>
              <a:rPr lang="en-US" err="1">
                <a:latin typeface="Calibri"/>
                <a:ea typeface="Calibri" panose="020F0502020204030204" pitchFamily="34" charset="0"/>
                <a:cs typeface="Times New Roman"/>
              </a:rPr>
              <a:t>jugar</a:t>
            </a:r>
            <a:r>
              <a:rPr lang="en-US">
                <a:latin typeface="Calibri"/>
                <a:ea typeface="Calibri" panose="020F0502020204030204" pitchFamily="34" charset="0"/>
                <a:cs typeface="Times New Roman"/>
              </a:rPr>
              <a:t> </a:t>
            </a:r>
            <a:r>
              <a:rPr lang="en-US" err="1">
                <a:latin typeface="Calibri"/>
                <a:ea typeface="Calibri" panose="020F0502020204030204" pitchFamily="34" charset="0"/>
                <a:cs typeface="Times New Roman"/>
              </a:rPr>
              <a:t>en</a:t>
            </a:r>
            <a:r>
              <a:rPr lang="en-US">
                <a:latin typeface="Calibri"/>
                <a:ea typeface="Calibri" panose="020F0502020204030204" pitchFamily="34" charset="0"/>
                <a:cs typeface="Times New Roman"/>
              </a:rPr>
              <a:t> </a:t>
            </a:r>
            <a:r>
              <a:rPr lang="en-US" err="1">
                <a:latin typeface="Calibri"/>
                <a:ea typeface="Calibri" panose="020F0502020204030204" pitchFamily="34" charset="0"/>
                <a:cs typeface="Times New Roman"/>
              </a:rPr>
              <a:t>grupo</a:t>
            </a:r>
            <a:r>
              <a:rPr lang="en-US">
                <a:latin typeface="Calibri"/>
                <a:ea typeface="Calibri" panose="020F0502020204030204" pitchFamily="34" charset="0"/>
                <a:cs typeface="Times New Roman"/>
              </a:rPr>
              <a:t>.</a:t>
            </a:r>
            <a:endParaRPr lang="en-US" sz="2800">
              <a:effectLst/>
              <a:latin typeface="Calibri"/>
              <a:ea typeface="Calibri" panose="020F0502020204030204" pitchFamily="34" charset="0"/>
              <a:cs typeface="Times New Roman" panose="02020603050405020304" pitchFamily="18" charset="0"/>
            </a:endParaRPr>
          </a:p>
          <a:p>
            <a:pPr marL="342900" indent="-342900">
              <a:lnSpc>
                <a:spcPct val="107000"/>
              </a:lnSpc>
              <a:spcBef>
                <a:spcPts val="0"/>
              </a:spcBef>
              <a:buFont typeface="Symbol" panose="05050102010706020507" pitchFamily="18" charset="2"/>
              <a:buChar char=""/>
            </a:pPr>
            <a:r>
              <a:rPr lang="es-ES" sz="2800">
                <a:effectLst/>
                <a:latin typeface="Calibri"/>
                <a:ea typeface="Calibri" panose="020F0502020204030204" pitchFamily="34" charset="0"/>
                <a:cs typeface="Times New Roman"/>
              </a:rPr>
              <a:t>Hacen lindas actividades para vincular ni</a:t>
            </a:r>
            <a:r>
              <a:rPr lang="es-ES" sz="2800">
                <a:effectLst/>
                <a:latin typeface="Calibri"/>
                <a:ea typeface="Calibri" panose="020F0502020204030204" pitchFamily="34" charset="0"/>
                <a:cs typeface="Calibri"/>
              </a:rPr>
              <a:t>ñ</a:t>
            </a:r>
            <a:r>
              <a:rPr lang="es-ES" sz="2800">
                <a:effectLst/>
                <a:latin typeface="Calibri"/>
                <a:ea typeface="Calibri" panose="020F0502020204030204" pitchFamily="34" charset="0"/>
                <a:cs typeface="Times New Roman"/>
              </a:rPr>
              <a:t>os y padres, son cuidadosos, y ense</a:t>
            </a:r>
            <a:r>
              <a:rPr lang="es-ES" sz="2800">
                <a:effectLst/>
                <a:latin typeface="Calibri"/>
                <a:ea typeface="Calibri" panose="020F0502020204030204" pitchFamily="34" charset="0"/>
                <a:cs typeface="Calibri"/>
              </a:rPr>
              <a:t>ñ</a:t>
            </a:r>
            <a:r>
              <a:rPr lang="es-ES" sz="2800">
                <a:effectLst/>
                <a:latin typeface="Calibri"/>
                <a:ea typeface="Calibri" panose="020F0502020204030204" pitchFamily="34" charset="0"/>
                <a:cs typeface="Times New Roman"/>
              </a:rPr>
              <a:t>an rutinas a los ni</a:t>
            </a:r>
            <a:r>
              <a:rPr lang="es-ES" sz="2800">
                <a:effectLst/>
                <a:latin typeface="Calibri"/>
                <a:ea typeface="Calibri" panose="020F0502020204030204" pitchFamily="34" charset="0"/>
                <a:cs typeface="Calibri"/>
              </a:rPr>
              <a:t>ñ</a:t>
            </a:r>
            <a:r>
              <a:rPr lang="es-ES" sz="2800">
                <a:effectLst/>
                <a:latin typeface="Calibri"/>
                <a:ea typeface="Calibri" panose="020F0502020204030204" pitchFamily="34" charset="0"/>
                <a:cs typeface="Times New Roman"/>
              </a:rPr>
              <a:t>os que ayudan su desarrollo.</a:t>
            </a:r>
            <a:r>
              <a:rPr lang="es-ES">
                <a:latin typeface="Calibri"/>
                <a:ea typeface="Calibri" panose="020F0502020204030204" pitchFamily="34" charset="0"/>
                <a:cs typeface="Times New Roman"/>
              </a:rPr>
              <a:t> </a:t>
            </a:r>
            <a:endParaRPr lang="en-US" sz="2800">
              <a:effectLst/>
              <a:latin typeface="Calibri" panose="020F0502020204030204" pitchFamily="34" charset="0"/>
              <a:ea typeface="Calibri" panose="020F0502020204030204" pitchFamily="34" charset="0"/>
              <a:cs typeface="Times New Roman" panose="02020603050405020304" pitchFamily="18" charset="0"/>
            </a:endParaRPr>
          </a:p>
          <a:p>
            <a:pPr marL="342900" indent="-342900">
              <a:lnSpc>
                <a:spcPct val="107000"/>
              </a:lnSpc>
              <a:spcBef>
                <a:spcPts val="0"/>
              </a:spcBef>
              <a:buFont typeface="Symbol" panose="05050102010706020507" pitchFamily="18" charset="2"/>
              <a:buChar char=""/>
            </a:pPr>
            <a:r>
              <a:rPr lang="en-US">
                <a:latin typeface="Calibri"/>
                <a:ea typeface="Calibri" panose="020F0502020204030204" pitchFamily="34" charset="0"/>
                <a:cs typeface="Times New Roman"/>
              </a:rPr>
              <a:t>Mi </a:t>
            </a:r>
            <a:r>
              <a:rPr lang="en-US" err="1">
                <a:latin typeface="Calibri"/>
                <a:ea typeface="Calibri" panose="020F0502020204030204" pitchFamily="34" charset="0"/>
                <a:cs typeface="Times New Roman"/>
              </a:rPr>
              <a:t>hijo</a:t>
            </a:r>
            <a:r>
              <a:rPr lang="en-US">
                <a:latin typeface="Calibri"/>
                <a:ea typeface="Calibri" panose="020F0502020204030204" pitchFamily="34" charset="0"/>
                <a:cs typeface="Times New Roman"/>
              </a:rPr>
              <a:t> ha </a:t>
            </a:r>
            <a:r>
              <a:rPr lang="en-US" err="1">
                <a:latin typeface="Calibri"/>
                <a:ea typeface="Calibri" panose="020F0502020204030204" pitchFamily="34" charset="0"/>
                <a:cs typeface="Times New Roman"/>
              </a:rPr>
              <a:t>aprendido</a:t>
            </a:r>
            <a:r>
              <a:rPr lang="en-US">
                <a:latin typeface="Calibri"/>
                <a:ea typeface="Calibri" panose="020F0502020204030204" pitchFamily="34" charset="0"/>
                <a:cs typeface="Times New Roman"/>
              </a:rPr>
              <a:t> </a:t>
            </a:r>
            <a:r>
              <a:rPr lang="en-US" err="1">
                <a:latin typeface="Calibri"/>
                <a:ea typeface="Calibri" panose="020F0502020204030204" pitchFamily="34" charset="0"/>
                <a:cs typeface="Times New Roman"/>
              </a:rPr>
              <a:t>mucho</a:t>
            </a:r>
            <a:r>
              <a:rPr lang="en-US">
                <a:latin typeface="Calibri"/>
                <a:ea typeface="Calibri" panose="020F0502020204030204" pitchFamily="34" charset="0"/>
                <a:cs typeface="Times New Roman"/>
              </a:rPr>
              <a:t> </a:t>
            </a:r>
            <a:r>
              <a:rPr lang="en-US" err="1">
                <a:latin typeface="Calibri"/>
                <a:ea typeface="Calibri" panose="020F0502020204030204" pitchFamily="34" charset="0"/>
                <a:cs typeface="Times New Roman"/>
              </a:rPr>
              <a:t>desde</a:t>
            </a:r>
            <a:r>
              <a:rPr lang="en-US">
                <a:latin typeface="Calibri"/>
                <a:ea typeface="Calibri" panose="020F0502020204030204" pitchFamily="34" charset="0"/>
                <a:cs typeface="Times New Roman"/>
              </a:rPr>
              <a:t> que </a:t>
            </a:r>
            <a:r>
              <a:rPr lang="en-US" err="1">
                <a:latin typeface="Calibri"/>
                <a:ea typeface="Calibri" panose="020F0502020204030204" pitchFamily="34" charset="0"/>
                <a:cs typeface="Times New Roman"/>
              </a:rPr>
              <a:t>está</a:t>
            </a:r>
            <a:r>
              <a:rPr lang="en-US">
                <a:latin typeface="Calibri"/>
                <a:ea typeface="Calibri" panose="020F0502020204030204" pitchFamily="34" charset="0"/>
                <a:cs typeface="Times New Roman"/>
              </a:rPr>
              <a:t> </a:t>
            </a:r>
            <a:r>
              <a:rPr lang="en-US" err="1">
                <a:latin typeface="Calibri"/>
                <a:ea typeface="Calibri" panose="020F0502020204030204" pitchFamily="34" charset="0"/>
                <a:cs typeface="Times New Roman"/>
              </a:rPr>
              <a:t>en</a:t>
            </a:r>
            <a:r>
              <a:rPr lang="en-US">
                <a:latin typeface="Calibri"/>
                <a:ea typeface="Calibri" panose="020F0502020204030204" pitchFamily="34" charset="0"/>
                <a:cs typeface="Times New Roman"/>
              </a:rPr>
              <a:t> la </a:t>
            </a:r>
            <a:r>
              <a:rPr lang="en-US" err="1">
                <a:latin typeface="Calibri"/>
                <a:ea typeface="Calibri" panose="020F0502020204030204" pitchFamily="34" charset="0"/>
                <a:cs typeface="Times New Roman"/>
              </a:rPr>
              <a:t>escuela</a:t>
            </a:r>
            <a:r>
              <a:rPr lang="en-US">
                <a:latin typeface="Calibri"/>
                <a:ea typeface="Calibri" panose="020F0502020204030204" pitchFamily="34" charset="0"/>
                <a:cs typeface="Times New Roman"/>
              </a:rPr>
              <a:t>.</a:t>
            </a:r>
            <a:endParaRPr lang="en-US" sz="2800">
              <a:effectLst/>
              <a:latin typeface="Calibri"/>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Char char=""/>
            </a:pPr>
            <a:r>
              <a:rPr lang="es-ES" sz="2800">
                <a:effectLst/>
                <a:latin typeface="Calibri"/>
                <a:ea typeface="Calibri" panose="020F0502020204030204" pitchFamily="34" charset="0"/>
                <a:cs typeface="Times New Roman"/>
              </a:rPr>
              <a:t>Mi ni</a:t>
            </a:r>
            <a:r>
              <a:rPr lang="es-ES" sz="2800">
                <a:effectLst/>
                <a:latin typeface="Calibri"/>
                <a:ea typeface="Calibri" panose="020F0502020204030204" pitchFamily="34" charset="0"/>
                <a:cs typeface="Calibri"/>
              </a:rPr>
              <a:t>ñ</a:t>
            </a:r>
            <a:r>
              <a:rPr lang="es-ES" sz="2800">
                <a:effectLst/>
                <a:latin typeface="Calibri"/>
                <a:ea typeface="Calibri" panose="020F0502020204030204" pitchFamily="34" charset="0"/>
                <a:cs typeface="Times New Roman"/>
              </a:rPr>
              <a:t>o ha mejorado en su lenguaje.</a:t>
            </a:r>
            <a:endParaRPr lang="en-US" sz="2800" i="1">
              <a:effectLst/>
              <a:latin typeface="Calibri"/>
              <a:ea typeface="Calibri" panose="020F0502020204030204" pitchFamily="34" charset="0"/>
              <a:cs typeface="Times New Roman"/>
            </a:endParaRPr>
          </a:p>
          <a:p>
            <a:pPr marL="342900" indent="-342900">
              <a:lnSpc>
                <a:spcPct val="107000"/>
              </a:lnSpc>
              <a:spcBef>
                <a:spcPts val="0"/>
              </a:spcBef>
              <a:buFont typeface="Symbol" panose="05050102010706020507" pitchFamily="18" charset="2"/>
              <a:buChar char=""/>
            </a:pPr>
            <a:r>
              <a:rPr lang="es-ES" sz="2800">
                <a:effectLst/>
                <a:latin typeface="Calibri"/>
                <a:ea typeface="Calibri" panose="020F0502020204030204" pitchFamily="34" charset="0"/>
                <a:cs typeface="Times New Roman"/>
              </a:rPr>
              <a:t>Me gusta su método para que las alumnas aprendan a leer y escribir, aprender matemáticas y otras disciplinas.</a:t>
            </a:r>
            <a:r>
              <a:rPr lang="es-ES">
                <a:latin typeface="Calibri"/>
                <a:ea typeface="Calibri" panose="020F0502020204030204" pitchFamily="34" charset="0"/>
                <a:cs typeface="Times New Roman"/>
              </a:rPr>
              <a:t> </a:t>
            </a:r>
            <a:endParaRPr lang="es-ES" sz="2800">
              <a:effectLst/>
              <a:latin typeface="Calibri" panose="020F0502020204030204" pitchFamily="34" charset="0"/>
              <a:ea typeface="Calibri" panose="020F0502020204030204" pitchFamily="34" charset="0"/>
              <a:cs typeface="Times New Roman" panose="02020603050405020304" pitchFamily="18" charset="0"/>
            </a:endParaRPr>
          </a:p>
          <a:p>
            <a:pPr marL="342900" indent="-342900">
              <a:lnSpc>
                <a:spcPct val="107000"/>
              </a:lnSpc>
              <a:spcBef>
                <a:spcPts val="0"/>
              </a:spcBef>
              <a:buFont typeface="Symbol" panose="05050102010706020507" pitchFamily="18" charset="2"/>
              <a:buChar char=""/>
            </a:pPr>
            <a:r>
              <a:rPr lang="en-US">
                <a:latin typeface="Calibri"/>
                <a:ea typeface="Calibri" panose="020F0502020204030204" pitchFamily="34" charset="0"/>
                <a:cs typeface="Times New Roman"/>
              </a:rPr>
              <a:t>La </a:t>
            </a:r>
            <a:r>
              <a:rPr lang="en-US" err="1">
                <a:latin typeface="Calibri"/>
                <a:ea typeface="Calibri" panose="020F0502020204030204" pitchFamily="34" charset="0"/>
                <a:cs typeface="Times New Roman"/>
              </a:rPr>
              <a:t>escuela</a:t>
            </a:r>
            <a:r>
              <a:rPr lang="en-US">
                <a:latin typeface="Calibri"/>
                <a:ea typeface="Calibri" panose="020F0502020204030204" pitchFamily="34" charset="0"/>
                <a:cs typeface="Times New Roman"/>
              </a:rPr>
              <a:t> ha </a:t>
            </a:r>
            <a:r>
              <a:rPr lang="en-US" err="1">
                <a:latin typeface="Calibri"/>
                <a:ea typeface="Calibri" panose="020F0502020204030204" pitchFamily="34" charset="0"/>
                <a:cs typeface="Times New Roman"/>
              </a:rPr>
              <a:t>sido</a:t>
            </a:r>
            <a:r>
              <a:rPr lang="en-US">
                <a:latin typeface="Calibri"/>
                <a:ea typeface="Calibri" panose="020F0502020204030204" pitchFamily="34" charset="0"/>
                <a:cs typeface="Times New Roman"/>
              </a:rPr>
              <a:t> </a:t>
            </a:r>
            <a:r>
              <a:rPr lang="en-US" err="1">
                <a:latin typeface="Calibri"/>
                <a:ea typeface="Calibri" panose="020F0502020204030204" pitchFamily="34" charset="0"/>
                <a:cs typeface="Times New Roman"/>
              </a:rPr>
              <a:t>una</a:t>
            </a:r>
            <a:r>
              <a:rPr lang="en-US">
                <a:latin typeface="Calibri"/>
                <a:ea typeface="Calibri" panose="020F0502020204030204" pitchFamily="34" charset="0"/>
                <a:cs typeface="Times New Roman"/>
              </a:rPr>
              <a:t> gran </a:t>
            </a:r>
            <a:r>
              <a:rPr lang="en-US" err="1">
                <a:latin typeface="Calibri"/>
                <a:ea typeface="Calibri" panose="020F0502020204030204" pitchFamily="34" charset="0"/>
                <a:cs typeface="Times New Roman"/>
              </a:rPr>
              <a:t>parte</a:t>
            </a:r>
            <a:r>
              <a:rPr lang="en-US">
                <a:latin typeface="Calibri"/>
                <a:ea typeface="Calibri" panose="020F0502020204030204" pitchFamily="34" charset="0"/>
                <a:cs typeface="Times New Roman"/>
              </a:rPr>
              <a:t> </a:t>
            </a:r>
            <a:r>
              <a:rPr lang="en-US" err="1">
                <a:latin typeface="Calibri"/>
                <a:ea typeface="Calibri" panose="020F0502020204030204" pitchFamily="34" charset="0"/>
                <a:cs typeface="Times New Roman"/>
              </a:rPr>
              <a:t>en</a:t>
            </a:r>
            <a:r>
              <a:rPr lang="en-US">
                <a:latin typeface="Calibri"/>
                <a:ea typeface="Calibri" panose="020F0502020204030204" pitchFamily="34" charset="0"/>
                <a:cs typeface="Times New Roman"/>
              </a:rPr>
              <a:t> </a:t>
            </a:r>
            <a:r>
              <a:rPr lang="en-US" err="1">
                <a:latin typeface="Calibri"/>
                <a:ea typeface="Calibri" panose="020F0502020204030204" pitchFamily="34" charset="0"/>
                <a:cs typeface="Times New Roman"/>
              </a:rPr>
              <a:t>el</a:t>
            </a:r>
            <a:r>
              <a:rPr lang="en-US">
                <a:latin typeface="Calibri"/>
                <a:ea typeface="Calibri" panose="020F0502020204030204" pitchFamily="34" charset="0"/>
                <a:cs typeface="Times New Roman"/>
              </a:rPr>
              <a:t> </a:t>
            </a:r>
            <a:r>
              <a:rPr lang="en-US" err="1">
                <a:latin typeface="Calibri"/>
                <a:ea typeface="Calibri" panose="020F0502020204030204" pitchFamily="34" charset="0"/>
                <a:cs typeface="Times New Roman"/>
              </a:rPr>
              <a:t>crecimiento</a:t>
            </a:r>
            <a:r>
              <a:rPr lang="en-US">
                <a:latin typeface="Calibri"/>
                <a:ea typeface="Calibri" panose="020F0502020204030204" pitchFamily="34" charset="0"/>
                <a:cs typeface="Times New Roman"/>
              </a:rPr>
              <a:t> y la </a:t>
            </a:r>
            <a:r>
              <a:rPr lang="en-US" err="1">
                <a:latin typeface="Calibri"/>
                <a:ea typeface="Calibri" panose="020F0502020204030204" pitchFamily="34" charset="0"/>
                <a:cs typeface="Times New Roman"/>
              </a:rPr>
              <a:t>educación</a:t>
            </a:r>
            <a:r>
              <a:rPr lang="en-US">
                <a:latin typeface="Calibri"/>
                <a:ea typeface="Calibri" panose="020F0502020204030204" pitchFamily="34" charset="0"/>
                <a:cs typeface="Times New Roman"/>
              </a:rPr>
              <a:t> de mi </a:t>
            </a:r>
            <a:r>
              <a:rPr lang="en-US" err="1">
                <a:latin typeface="Calibri"/>
                <a:ea typeface="Calibri" panose="020F0502020204030204" pitchFamily="34" charset="0"/>
                <a:cs typeface="Times New Roman"/>
              </a:rPr>
              <a:t>hijo</a:t>
            </a:r>
            <a:r>
              <a:rPr lang="en-US" sz="2800">
                <a:effectLst/>
                <a:latin typeface="Calibri"/>
                <a:ea typeface="Calibri" panose="020F0502020204030204" pitchFamily="34" charset="0"/>
                <a:cs typeface="Times New Roman"/>
              </a:rPr>
              <a:t>. </a:t>
            </a:r>
            <a:r>
              <a:rPr lang="en-US">
                <a:latin typeface="Calibri"/>
                <a:ea typeface="Calibri" panose="020F0502020204030204" pitchFamily="34" charset="0"/>
                <a:cs typeface="Times New Roman"/>
              </a:rPr>
              <a:t>Me </a:t>
            </a:r>
            <a:r>
              <a:rPr lang="en-US" err="1">
                <a:latin typeface="Calibri"/>
                <a:ea typeface="Calibri" panose="020F0502020204030204" pitchFamily="34" charset="0"/>
                <a:cs typeface="Times New Roman"/>
              </a:rPr>
              <a:t>alegro</a:t>
            </a:r>
            <a:r>
              <a:rPr lang="en-US">
                <a:latin typeface="Calibri"/>
                <a:ea typeface="Calibri" panose="020F0502020204030204" pitchFamily="34" charset="0"/>
                <a:cs typeface="Times New Roman"/>
              </a:rPr>
              <a:t> de que le </a:t>
            </a:r>
            <a:r>
              <a:rPr lang="en-US" err="1">
                <a:latin typeface="Calibri"/>
                <a:ea typeface="Calibri" panose="020F0502020204030204" pitchFamily="34" charset="0"/>
                <a:cs typeface="Times New Roman"/>
              </a:rPr>
              <a:t>programa</a:t>
            </a:r>
            <a:r>
              <a:rPr lang="en-US">
                <a:latin typeface="Calibri"/>
                <a:ea typeface="Calibri" panose="020F0502020204030204" pitchFamily="34" charset="0"/>
                <a:cs typeface="Times New Roman"/>
              </a:rPr>
              <a:t> </a:t>
            </a:r>
            <a:r>
              <a:rPr lang="en-US" err="1">
                <a:latin typeface="Calibri"/>
                <a:ea typeface="Calibri" panose="020F0502020204030204" pitchFamily="34" charset="0"/>
                <a:cs typeface="Times New Roman"/>
              </a:rPr>
              <a:t>esté</a:t>
            </a:r>
            <a:r>
              <a:rPr lang="en-US">
                <a:latin typeface="Calibri"/>
                <a:ea typeface="Calibri" panose="020F0502020204030204" pitchFamily="34" charset="0"/>
                <a:cs typeface="Times New Roman"/>
              </a:rPr>
              <a:t> disponible a </a:t>
            </a:r>
            <a:r>
              <a:rPr lang="en-US" err="1">
                <a:latin typeface="Calibri"/>
                <a:ea typeface="Calibri" panose="020F0502020204030204" pitchFamily="34" charset="0"/>
                <a:cs typeface="Times New Roman"/>
              </a:rPr>
              <a:t>esta</a:t>
            </a:r>
            <a:r>
              <a:rPr lang="en-US">
                <a:latin typeface="Calibri"/>
                <a:ea typeface="Calibri" panose="020F0502020204030204" pitchFamily="34" charset="0"/>
                <a:cs typeface="Times New Roman"/>
              </a:rPr>
              <a:t> </a:t>
            </a:r>
            <a:r>
              <a:rPr lang="en-US" err="1">
                <a:latin typeface="Calibri"/>
                <a:ea typeface="Calibri" panose="020F0502020204030204" pitchFamily="34" charset="0"/>
                <a:cs typeface="Times New Roman"/>
              </a:rPr>
              <a:t>edad</a:t>
            </a:r>
            <a:r>
              <a:rPr lang="en-US" sz="2800">
                <a:effectLst/>
                <a:latin typeface="Calibri"/>
                <a:ea typeface="Calibri" panose="020F0502020204030204" pitchFamily="34" charset="0"/>
                <a:cs typeface="Times New Roman"/>
              </a:rPr>
              <a:t>. </a:t>
            </a:r>
            <a:r>
              <a:rPr lang="en-US">
                <a:latin typeface="Calibri"/>
                <a:ea typeface="Calibri" panose="020F0502020204030204" pitchFamily="34" charset="0"/>
                <a:cs typeface="Times New Roman"/>
              </a:rPr>
              <a:t>Espero que </a:t>
            </a:r>
            <a:r>
              <a:rPr lang="en-US" err="1">
                <a:latin typeface="Calibri"/>
                <a:ea typeface="Calibri" panose="020F0502020204030204" pitchFamily="34" charset="0"/>
                <a:cs typeface="Times New Roman"/>
              </a:rPr>
              <a:t>continúe</a:t>
            </a:r>
            <a:r>
              <a:rPr lang="en-US">
                <a:latin typeface="Calibri"/>
                <a:ea typeface="Calibri" panose="020F0502020204030204" pitchFamily="34" charset="0"/>
                <a:cs typeface="Times New Roman"/>
              </a:rPr>
              <a:t>, </a:t>
            </a:r>
            <a:r>
              <a:rPr lang="en-US" err="1">
                <a:latin typeface="Calibri"/>
                <a:ea typeface="Calibri" panose="020F0502020204030204" pitchFamily="34" charset="0"/>
                <a:cs typeface="Times New Roman"/>
              </a:rPr>
              <a:t>ya</a:t>
            </a:r>
            <a:r>
              <a:rPr lang="en-US">
                <a:latin typeface="Calibri"/>
                <a:ea typeface="Calibri" panose="020F0502020204030204" pitchFamily="34" charset="0"/>
                <a:cs typeface="Times New Roman"/>
              </a:rPr>
              <a:t> que beneficia </a:t>
            </a:r>
            <a:r>
              <a:rPr lang="en-US" err="1">
                <a:latin typeface="Calibri"/>
                <a:ea typeface="Calibri" panose="020F0502020204030204" pitchFamily="34" charset="0"/>
                <a:cs typeface="Times New Roman"/>
              </a:rPr>
              <a:t>enormemente</a:t>
            </a:r>
            <a:r>
              <a:rPr lang="en-US">
                <a:latin typeface="Calibri"/>
                <a:ea typeface="Calibri" panose="020F0502020204030204" pitchFamily="34" charset="0"/>
                <a:cs typeface="Times New Roman"/>
              </a:rPr>
              <a:t> </a:t>
            </a:r>
            <a:r>
              <a:rPr lang="en-US" err="1">
                <a:latin typeface="Calibri"/>
                <a:ea typeface="Calibri" panose="020F0502020204030204" pitchFamily="34" charset="0"/>
                <a:cs typeface="Times New Roman"/>
              </a:rPr>
              <a:t>el</a:t>
            </a:r>
            <a:r>
              <a:rPr lang="en-US">
                <a:latin typeface="Calibri"/>
                <a:ea typeface="Calibri" panose="020F0502020204030204" pitchFamily="34" charset="0"/>
                <a:cs typeface="Times New Roman"/>
              </a:rPr>
              <a:t> </a:t>
            </a:r>
            <a:r>
              <a:rPr lang="en-US" err="1">
                <a:latin typeface="Calibri"/>
                <a:ea typeface="Calibri" panose="020F0502020204030204" pitchFamily="34" charset="0"/>
                <a:cs typeface="Times New Roman"/>
              </a:rPr>
              <a:t>desarrollo</a:t>
            </a:r>
            <a:r>
              <a:rPr lang="en-US">
                <a:latin typeface="Calibri"/>
                <a:ea typeface="Calibri" panose="020F0502020204030204" pitchFamily="34" charset="0"/>
                <a:cs typeface="Times New Roman"/>
              </a:rPr>
              <a:t> </a:t>
            </a:r>
            <a:r>
              <a:rPr lang="en-US" err="1">
                <a:latin typeface="Calibri"/>
                <a:ea typeface="Calibri" panose="020F0502020204030204" pitchFamily="34" charset="0"/>
                <a:cs typeface="Times New Roman"/>
              </a:rPr>
              <a:t>temprano</a:t>
            </a:r>
            <a:r>
              <a:rPr lang="en-US">
                <a:latin typeface="Calibri"/>
                <a:ea typeface="Calibri" panose="020F0502020204030204" pitchFamily="34" charset="0"/>
                <a:cs typeface="Times New Roman"/>
              </a:rPr>
              <a:t> de </a:t>
            </a:r>
            <a:r>
              <a:rPr lang="en-US" err="1">
                <a:latin typeface="Calibri"/>
                <a:ea typeface="Calibri" panose="020F0502020204030204" pitchFamily="34" charset="0"/>
                <a:cs typeface="Times New Roman"/>
              </a:rPr>
              <a:t>los</a:t>
            </a:r>
            <a:r>
              <a:rPr lang="en-US">
                <a:latin typeface="Calibri"/>
                <a:ea typeface="Calibri" panose="020F0502020204030204" pitchFamily="34" charset="0"/>
                <a:cs typeface="Times New Roman"/>
              </a:rPr>
              <a:t> </a:t>
            </a:r>
            <a:r>
              <a:rPr lang="en-US" err="1">
                <a:latin typeface="Calibri"/>
                <a:ea typeface="Calibri" panose="020F0502020204030204" pitchFamily="34" charset="0"/>
                <a:cs typeface="Times New Roman"/>
              </a:rPr>
              <a:t>niños</a:t>
            </a:r>
            <a:r>
              <a:rPr lang="en-US" sz="2800">
                <a:effectLst/>
                <a:latin typeface="Calibri"/>
                <a:ea typeface="Calibri" panose="020F0502020204030204" pitchFamily="34" charset="0"/>
                <a:cs typeface="Times New Roman"/>
              </a:rPr>
              <a:t>.</a:t>
            </a:r>
          </a:p>
          <a:p>
            <a:pPr marL="0" marR="0" lvl="0" indent="0">
              <a:lnSpc>
                <a:spcPct val="107000"/>
              </a:lnSpc>
              <a:spcBef>
                <a:spcPts val="0"/>
              </a:spcBef>
              <a:spcAft>
                <a:spcPts val="0"/>
              </a:spcAft>
              <a:buNone/>
            </a:pPr>
            <a:endParaRPr lang="en-US" sz="2800">
              <a:effectLst/>
              <a:latin typeface="Calibri" panose="020F0502020204030204" pitchFamily="34" charset="0"/>
              <a:ea typeface="Calibri" panose="020F0502020204030204" pitchFamily="34" charset="0"/>
              <a:cs typeface="Times New Roman" panose="02020603050405020304" pitchFamily="18" charset="0"/>
            </a:endParaRPr>
          </a:p>
          <a:p>
            <a:pPr marL="0" marR="0" indent="0">
              <a:lnSpc>
                <a:spcPct val="107000"/>
              </a:lnSpc>
              <a:spcBef>
                <a:spcPts val="0"/>
              </a:spcBef>
              <a:spcAft>
                <a:spcPts val="800"/>
              </a:spcAft>
              <a:buNone/>
            </a:pPr>
            <a:r>
              <a:rPr lang="en-US" sz="3600" b="1" err="1">
                <a:latin typeface="Calibri"/>
                <a:ea typeface="Calibri" panose="020F0502020204030204" pitchFamily="34" charset="0"/>
                <a:cs typeface="Times New Roman"/>
              </a:rPr>
              <a:t>Ambiente</a:t>
            </a:r>
            <a:endParaRPr lang="en-US" sz="3600" b="1">
              <a:effectLst/>
              <a:latin typeface="Calibri"/>
              <a:ea typeface="Calibri" panose="020F0502020204030204" pitchFamily="34" charset="0"/>
              <a:cs typeface="Times New Roman" panose="02020603050405020304" pitchFamily="18" charset="0"/>
            </a:endParaRPr>
          </a:p>
          <a:p>
            <a:pPr marL="342900" indent="-342900">
              <a:lnSpc>
                <a:spcPct val="107000"/>
              </a:lnSpc>
              <a:spcBef>
                <a:spcPts val="0"/>
              </a:spcBef>
              <a:buFont typeface="Symbol" panose="05050102010706020507" pitchFamily="18" charset="2"/>
              <a:buChar char=""/>
            </a:pPr>
            <a:r>
              <a:rPr lang="en-US" sz="2800">
                <a:effectLst/>
                <a:latin typeface="Calibri"/>
                <a:ea typeface="Calibri" panose="020F0502020204030204" pitchFamily="34" charset="0"/>
                <a:cs typeface="Times New Roman"/>
              </a:rPr>
              <a:t>Todo </a:t>
            </a:r>
            <a:r>
              <a:rPr lang="es-ES_tradnl" sz="2800">
                <a:effectLst/>
                <a:latin typeface="Calibri"/>
                <a:ea typeface="Calibri" panose="020F0502020204030204" pitchFamily="34" charset="0"/>
                <a:cs typeface="Times New Roman"/>
              </a:rPr>
              <a:t>limpio</a:t>
            </a:r>
            <a:r>
              <a:rPr lang="en-US" sz="2800">
                <a:effectLst/>
                <a:latin typeface="Calibri"/>
                <a:ea typeface="Calibri" panose="020F0502020204030204" pitchFamily="34" charset="0"/>
                <a:cs typeface="Times New Roman"/>
              </a:rPr>
              <a:t>, </a:t>
            </a:r>
            <a:r>
              <a:rPr lang="en-US" sz="2800" err="1">
                <a:effectLst/>
                <a:latin typeface="Calibri"/>
                <a:ea typeface="Calibri" panose="020F0502020204030204" pitchFamily="34" charset="0"/>
                <a:cs typeface="Times New Roman"/>
              </a:rPr>
              <a:t>organizado</a:t>
            </a:r>
            <a:r>
              <a:rPr lang="en-US" sz="2800">
                <a:effectLst/>
                <a:latin typeface="Calibri"/>
                <a:ea typeface="Calibri" panose="020F0502020204030204" pitchFamily="34" charset="0"/>
                <a:cs typeface="Times New Roman"/>
              </a:rPr>
              <a:t> </a:t>
            </a:r>
            <a:r>
              <a:rPr lang="en-US" sz="2800" err="1">
                <a:effectLst/>
                <a:latin typeface="Calibri"/>
                <a:ea typeface="Calibri" panose="020F0502020204030204" pitchFamily="34" charset="0"/>
                <a:cs typeface="Times New Roman"/>
              </a:rPr>
              <a:t>excellente</a:t>
            </a:r>
            <a:r>
              <a:rPr lang="en-US" sz="2800">
                <a:effectLst/>
                <a:latin typeface="Calibri"/>
                <a:ea typeface="Calibri" panose="020F0502020204030204" pitchFamily="34" charset="0"/>
                <a:cs typeface="Times New Roman"/>
              </a:rPr>
              <a:t>.</a:t>
            </a:r>
            <a:r>
              <a:rPr lang="en-US">
                <a:latin typeface="Calibri"/>
                <a:ea typeface="Calibri" panose="020F0502020204030204" pitchFamily="34" charset="0"/>
                <a:cs typeface="Times New Roman"/>
              </a:rPr>
              <a:t> </a:t>
            </a:r>
            <a:endParaRPr lang="en-US" sz="2800">
              <a:effectLst/>
              <a:latin typeface="Calibri" panose="020F0502020204030204" pitchFamily="34" charset="0"/>
              <a:ea typeface="Calibri" panose="020F0502020204030204" pitchFamily="34" charset="0"/>
              <a:cs typeface="Times New Roman" panose="02020603050405020304" pitchFamily="18" charset="0"/>
            </a:endParaRPr>
          </a:p>
          <a:p>
            <a:pPr marL="342900" indent="-342900">
              <a:lnSpc>
                <a:spcPct val="107000"/>
              </a:lnSpc>
              <a:spcBef>
                <a:spcPts val="0"/>
              </a:spcBef>
              <a:buFont typeface="Symbol" panose="05050102010706020507" pitchFamily="18" charset="2"/>
              <a:buChar char=""/>
            </a:pPr>
            <a:r>
              <a:rPr lang="en-US">
                <a:latin typeface="Calibri"/>
                <a:ea typeface="Calibri" panose="020F0502020204030204" pitchFamily="34" charset="0"/>
                <a:cs typeface="Times New Roman"/>
              </a:rPr>
              <a:t>Mi </a:t>
            </a:r>
            <a:r>
              <a:rPr lang="en-US" err="1">
                <a:latin typeface="Calibri"/>
                <a:ea typeface="Calibri" panose="020F0502020204030204" pitchFamily="34" charset="0"/>
                <a:cs typeface="Times New Roman"/>
              </a:rPr>
              <a:t>hijo</a:t>
            </a:r>
            <a:r>
              <a:rPr lang="en-US">
                <a:latin typeface="Calibri"/>
                <a:ea typeface="Calibri" panose="020F0502020204030204" pitchFamily="34" charset="0"/>
                <a:cs typeface="Times New Roman"/>
              </a:rPr>
              <a:t> </a:t>
            </a:r>
            <a:r>
              <a:rPr lang="en-US" err="1">
                <a:latin typeface="Calibri"/>
                <a:ea typeface="Calibri" panose="020F0502020204030204" pitchFamily="34" charset="0"/>
                <a:cs typeface="Times New Roman"/>
              </a:rPr>
              <a:t>Amaaaaaa</a:t>
            </a:r>
            <a:r>
              <a:rPr lang="en-US">
                <a:latin typeface="Calibri"/>
                <a:ea typeface="Calibri" panose="020F0502020204030204" pitchFamily="34" charset="0"/>
                <a:cs typeface="Times New Roman"/>
              </a:rPr>
              <a:t> </a:t>
            </a:r>
            <a:r>
              <a:rPr lang="en-US" err="1">
                <a:latin typeface="Calibri"/>
                <a:ea typeface="Calibri" panose="020F0502020204030204" pitchFamily="34" charset="0"/>
                <a:cs typeface="Times New Roman"/>
              </a:rPr>
              <a:t>ir</a:t>
            </a:r>
            <a:r>
              <a:rPr lang="en-US">
                <a:latin typeface="Calibri"/>
                <a:ea typeface="Calibri" panose="020F0502020204030204" pitchFamily="34" charset="0"/>
                <a:cs typeface="Times New Roman"/>
              </a:rPr>
              <a:t> a la </a:t>
            </a:r>
            <a:r>
              <a:rPr lang="en-US" err="1">
                <a:latin typeface="Calibri"/>
                <a:ea typeface="Calibri" panose="020F0502020204030204" pitchFamily="34" charset="0"/>
                <a:cs typeface="Times New Roman"/>
              </a:rPr>
              <a:t>escuela</a:t>
            </a:r>
            <a:r>
              <a:rPr lang="en-US" sz="2800">
                <a:effectLst/>
                <a:latin typeface="Calibri"/>
                <a:ea typeface="Calibri" panose="020F0502020204030204" pitchFamily="34" charset="0"/>
                <a:cs typeface="Times New Roman"/>
              </a:rPr>
              <a:t>.</a:t>
            </a:r>
          </a:p>
          <a:p>
            <a:pPr marL="342900" indent="-342900">
              <a:lnSpc>
                <a:spcPct val="107000"/>
              </a:lnSpc>
              <a:spcBef>
                <a:spcPts val="0"/>
              </a:spcBef>
              <a:buFont typeface="Symbol" panose="05050102010706020507" pitchFamily="18" charset="2"/>
              <a:buChar char=""/>
            </a:pPr>
            <a:r>
              <a:rPr lang="en-US">
                <a:latin typeface="Calibri"/>
                <a:ea typeface="Calibri" panose="020F0502020204030204" pitchFamily="34" charset="0"/>
                <a:cs typeface="Times New Roman"/>
              </a:rPr>
              <a:t>Se anima a </a:t>
            </a:r>
            <a:r>
              <a:rPr lang="en-US" err="1">
                <a:latin typeface="Calibri"/>
                <a:ea typeface="Calibri" panose="020F0502020204030204" pitchFamily="34" charset="0"/>
                <a:cs typeface="Times New Roman"/>
              </a:rPr>
              <a:t>los</a:t>
            </a:r>
            <a:r>
              <a:rPr lang="en-US">
                <a:latin typeface="Calibri"/>
                <a:ea typeface="Calibri" panose="020F0502020204030204" pitchFamily="34" charset="0"/>
                <a:cs typeface="Times New Roman"/>
              </a:rPr>
              <a:t> </a:t>
            </a:r>
            <a:r>
              <a:rPr lang="en-US" err="1">
                <a:latin typeface="Calibri"/>
                <a:ea typeface="Calibri" panose="020F0502020204030204" pitchFamily="34" charset="0"/>
                <a:cs typeface="Times New Roman"/>
              </a:rPr>
              <a:t>niños</a:t>
            </a:r>
            <a:r>
              <a:rPr lang="en-US">
                <a:latin typeface="Calibri"/>
                <a:ea typeface="Calibri" panose="020F0502020204030204" pitchFamily="34" charset="0"/>
                <a:cs typeface="Times New Roman"/>
              </a:rPr>
              <a:t> a </a:t>
            </a:r>
            <a:r>
              <a:rPr lang="en-US" err="1">
                <a:latin typeface="Calibri"/>
                <a:ea typeface="Calibri" panose="020F0502020204030204" pitchFamily="34" charset="0"/>
                <a:cs typeface="Times New Roman"/>
              </a:rPr>
              <a:t>jugar</a:t>
            </a:r>
            <a:r>
              <a:rPr lang="en-US">
                <a:latin typeface="Calibri"/>
                <a:ea typeface="Calibri" panose="020F0502020204030204" pitchFamily="34" charset="0"/>
                <a:cs typeface="Times New Roman"/>
              </a:rPr>
              <a:t> </a:t>
            </a:r>
            <a:r>
              <a:rPr lang="en-US" err="1">
                <a:latin typeface="Calibri"/>
                <a:ea typeface="Calibri" panose="020F0502020204030204" pitchFamily="34" charset="0"/>
                <a:cs typeface="Times New Roman"/>
              </a:rPr>
              <a:t>dulcemente</a:t>
            </a:r>
            <a:r>
              <a:rPr lang="en-US" sz="2800">
                <a:effectLst/>
                <a:latin typeface="Calibri"/>
                <a:ea typeface="Calibri" panose="020F0502020204030204" pitchFamily="34" charset="0"/>
                <a:cs typeface="Times New Roman"/>
              </a:rPr>
              <a:t>.</a:t>
            </a:r>
          </a:p>
          <a:p>
            <a:pPr marL="342900" indent="-342900">
              <a:lnSpc>
                <a:spcPct val="107000"/>
              </a:lnSpc>
              <a:spcBef>
                <a:spcPts val="0"/>
              </a:spcBef>
              <a:buFont typeface="Symbol" panose="05050102010706020507" pitchFamily="18" charset="2"/>
              <a:buChar char=""/>
            </a:pPr>
            <a:r>
              <a:rPr lang="en-US" err="1">
                <a:latin typeface="Calibri"/>
                <a:ea typeface="Calibri" panose="020F0502020204030204" pitchFamily="34" charset="0"/>
                <a:cs typeface="Times New Roman"/>
              </a:rPr>
              <a:t>Ambuente</a:t>
            </a:r>
            <a:r>
              <a:rPr lang="en-US">
                <a:latin typeface="Calibri"/>
                <a:ea typeface="Calibri" panose="020F0502020204030204" pitchFamily="34" charset="0"/>
                <a:cs typeface="Times New Roman"/>
              </a:rPr>
              <a:t> </a:t>
            </a:r>
            <a:r>
              <a:rPr lang="en-US" err="1">
                <a:latin typeface="Calibri"/>
                <a:ea typeface="Calibri" panose="020F0502020204030204" pitchFamily="34" charset="0"/>
                <a:cs typeface="Times New Roman"/>
              </a:rPr>
              <a:t>amable</a:t>
            </a:r>
            <a:r>
              <a:rPr lang="en-US">
                <a:latin typeface="Calibri"/>
                <a:ea typeface="Calibri" panose="020F0502020204030204" pitchFamily="34" charset="0"/>
                <a:cs typeface="Times New Roman"/>
              </a:rPr>
              <a:t> y las </a:t>
            </a:r>
            <a:r>
              <a:rPr lang="en-US" err="1">
                <a:latin typeface="Calibri"/>
                <a:ea typeface="Calibri" panose="020F0502020204030204" pitchFamily="34" charset="0"/>
                <a:cs typeface="Times New Roman"/>
              </a:rPr>
              <a:t>maestras</a:t>
            </a:r>
            <a:r>
              <a:rPr lang="en-US">
                <a:latin typeface="Calibri"/>
                <a:ea typeface="Calibri" panose="020F0502020204030204" pitchFamily="34" charset="0"/>
                <a:cs typeface="Times New Roman"/>
              </a:rPr>
              <a:t> son tan </a:t>
            </a:r>
            <a:r>
              <a:rPr lang="en-US" err="1">
                <a:latin typeface="Calibri"/>
                <a:ea typeface="Calibri" panose="020F0502020204030204" pitchFamily="34" charset="0"/>
                <a:cs typeface="Times New Roman"/>
              </a:rPr>
              <a:t>amables</a:t>
            </a:r>
            <a:r>
              <a:rPr lang="en-US" sz="2800">
                <a:effectLst/>
                <a:latin typeface="Calibri"/>
                <a:ea typeface="Calibri" panose="020F0502020204030204" pitchFamily="34" charset="0"/>
                <a:cs typeface="Times New Roman"/>
              </a:rPr>
              <a:t>.</a:t>
            </a:r>
          </a:p>
          <a:p>
            <a:pPr marL="342900" indent="-342900">
              <a:lnSpc>
                <a:spcPct val="107000"/>
              </a:lnSpc>
              <a:spcBef>
                <a:spcPts val="0"/>
              </a:spcBef>
              <a:spcAft>
                <a:spcPts val="800"/>
              </a:spcAft>
              <a:buFont typeface="Symbol" panose="05050102010706020507" pitchFamily="18" charset="2"/>
              <a:buChar char=""/>
            </a:pPr>
            <a:r>
              <a:rPr lang="es-ES" sz="2800">
                <a:effectLst/>
                <a:latin typeface="Calibri"/>
                <a:ea typeface="Calibri" panose="020F0502020204030204" pitchFamily="34" charset="0"/>
                <a:cs typeface="Times New Roman"/>
              </a:rPr>
              <a:t>Un lugar muy bonito y sus </a:t>
            </a:r>
            <a:r>
              <a:rPr lang="es-ES" sz="2800" err="1">
                <a:effectLst/>
                <a:latin typeface="Calibri"/>
                <a:ea typeface="Calibri" panose="020F0502020204030204" pitchFamily="34" charset="0"/>
                <a:cs typeface="Times New Roman"/>
              </a:rPr>
              <a:t>areas</a:t>
            </a:r>
            <a:r>
              <a:rPr lang="es-ES" sz="2800">
                <a:effectLst/>
                <a:latin typeface="Calibri"/>
                <a:ea typeface="Calibri" panose="020F0502020204030204" pitchFamily="34" charset="0"/>
                <a:cs typeface="Times New Roman"/>
              </a:rPr>
              <a:t> verdes excelentes.</a:t>
            </a:r>
            <a:r>
              <a:rPr lang="en-US">
                <a:latin typeface="Calibri"/>
                <a:ea typeface="Calibri" panose="020F0502020204030204" pitchFamily="34" charset="0"/>
                <a:cs typeface="Times New Roman"/>
              </a:rPr>
              <a:t> </a:t>
            </a:r>
            <a:endParaRPr lang="en-US" sz="2800">
              <a:effectLst/>
              <a:latin typeface="Calibri"/>
              <a:ea typeface="Calibri" panose="020F0502020204030204" pitchFamily="34" charset="0"/>
              <a:cs typeface="Times New Roman" panose="02020603050405020304" pitchFamily="18" charset="0"/>
            </a:endParaRPr>
          </a:p>
          <a:p>
            <a:pPr marL="0" indent="0">
              <a:buNone/>
            </a:pPr>
            <a:endParaRPr lang="en-US"/>
          </a:p>
        </p:txBody>
      </p:sp>
    </p:spTree>
    <p:extLst>
      <p:ext uri="{BB962C8B-B14F-4D97-AF65-F5344CB8AC3E}">
        <p14:creationId xmlns:p14="http://schemas.microsoft.com/office/powerpoint/2010/main" val="66905858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 name="Rectangle 6">
            <a:extLst>
              <a:ext uri="{FF2B5EF4-FFF2-40B4-BE49-F238E27FC236}">
                <a16:creationId xmlns:a16="http://schemas.microsoft.com/office/drawing/2014/main" id="{D278ADA9-6383-4BDD-80D2-8899A402687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484B7147-B0F6-40ED-B5A2-FF72BC8198B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1" name="Rectangle 10">
            <a:extLst>
              <a:ext uri="{FF2B5EF4-FFF2-40B4-BE49-F238E27FC236}">
                <a16:creationId xmlns:a16="http://schemas.microsoft.com/office/drawing/2014/main" id="{B36D2DE0-0628-4A9A-A59D-7BA8B5EB302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48E405C9-94BE-41DA-928C-DEC9A8550E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815929" y="148929"/>
            <a:ext cx="6560142" cy="656014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 name="Title 1">
            <a:extLst>
              <a:ext uri="{FF2B5EF4-FFF2-40B4-BE49-F238E27FC236}">
                <a16:creationId xmlns:a16="http://schemas.microsoft.com/office/drawing/2014/main" id="{A4D9476F-7E8A-F310-8409-C17DDC61B92D}"/>
              </a:ext>
            </a:extLst>
          </p:cNvPr>
          <p:cNvSpPr>
            <a:spLocks noGrp="1"/>
          </p:cNvSpPr>
          <p:nvPr>
            <p:ph type="title"/>
          </p:nvPr>
        </p:nvSpPr>
        <p:spPr>
          <a:xfrm>
            <a:off x="2868609" y="3022054"/>
            <a:ext cx="6454782" cy="784494"/>
          </a:xfrm>
        </p:spPr>
        <p:txBody>
          <a:bodyPr vert="horz" lIns="91440" tIns="45720" rIns="91440" bIns="45720" rtlCol="0" anchor="b">
            <a:normAutofit fontScale="90000"/>
          </a:bodyPr>
          <a:lstStyle/>
          <a:p>
            <a:pPr algn="ctr"/>
            <a:r>
              <a:rPr lang="en-US" sz="6000"/>
              <a:t>¿</a:t>
            </a:r>
            <a:r>
              <a:rPr lang="es-ES_tradnl" sz="6000"/>
              <a:t>Algunas preguntas</a:t>
            </a:r>
            <a:r>
              <a:rPr lang="en-US" sz="6000"/>
              <a:t>?</a:t>
            </a:r>
            <a:endParaRPr lang="en-US" sz="6000" kern="1200">
              <a:latin typeface="+mj-lt"/>
              <a:ea typeface="+mj-ea"/>
              <a:cs typeface="+mj-cs"/>
            </a:endParaRPr>
          </a:p>
        </p:txBody>
      </p:sp>
      <p:sp>
        <p:nvSpPr>
          <p:cNvPr id="15" name="Arc 14">
            <a:extLst>
              <a:ext uri="{FF2B5EF4-FFF2-40B4-BE49-F238E27FC236}">
                <a16:creationId xmlns:a16="http://schemas.microsoft.com/office/drawing/2014/main" id="{D2091A72-D5BB-42AC-8FD3-F7747D90861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9222429" flipV="1">
            <a:off x="2494119" y="6170"/>
            <a:ext cx="6816262" cy="6816262"/>
          </a:xfrm>
          <a:prstGeom prst="arc">
            <a:avLst>
              <a:gd name="adj1" fmla="val 16200000"/>
              <a:gd name="adj2" fmla="val 20093138"/>
            </a:avLst>
          </a:prstGeom>
          <a:ln w="127000" cap="rnd">
            <a:solidFill>
              <a:schemeClr val="accent4">
                <a:alpha val="95000"/>
              </a:schemeClr>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7" name="Oval 16">
            <a:extLst>
              <a:ext uri="{FF2B5EF4-FFF2-40B4-BE49-F238E27FC236}">
                <a16:creationId xmlns:a16="http://schemas.microsoft.com/office/drawing/2014/main" id="{6ED12BFC-A737-46AF-8411-481112D54B0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200995" y="5310973"/>
            <a:ext cx="705948" cy="686798"/>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15115529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811F04-FBE4-5B60-B1BC-904AD4C06BC8}"/>
              </a:ext>
            </a:extLst>
          </p:cNvPr>
          <p:cNvSpPr>
            <a:spLocks noGrp="1"/>
          </p:cNvSpPr>
          <p:nvPr>
            <p:ph type="title"/>
          </p:nvPr>
        </p:nvSpPr>
        <p:spPr/>
        <p:txBody>
          <a:bodyPr/>
          <a:lstStyle/>
          <a:p>
            <a:pPr algn="l"/>
            <a:r>
              <a:rPr lang="en-US" b="1">
                <a:solidFill>
                  <a:srgbClr val="0070C0"/>
                </a:solidFill>
                <a:ea typeface="+mj-lt"/>
                <a:cs typeface="+mj-lt"/>
              </a:rPr>
              <a:t>Personal de Wake ThreeSchool</a:t>
            </a:r>
            <a:endParaRPr lang="en-US">
              <a:cs typeface="Calibri"/>
            </a:endParaRPr>
          </a:p>
        </p:txBody>
      </p:sp>
      <p:sp>
        <p:nvSpPr>
          <p:cNvPr id="3" name="Content Placeholder 2">
            <a:extLst>
              <a:ext uri="{FF2B5EF4-FFF2-40B4-BE49-F238E27FC236}">
                <a16:creationId xmlns:a16="http://schemas.microsoft.com/office/drawing/2014/main" id="{26C9712B-B7B6-125C-BF08-4DA18A273CC3}"/>
              </a:ext>
            </a:extLst>
          </p:cNvPr>
          <p:cNvSpPr>
            <a:spLocks noGrp="1"/>
          </p:cNvSpPr>
          <p:nvPr>
            <p:ph sz="half" idx="1"/>
          </p:nvPr>
        </p:nvSpPr>
        <p:spPr/>
        <p:txBody>
          <a:bodyPr vert="horz" lIns="91440" tIns="45720" rIns="91440" bIns="45720" rtlCol="0" anchor="t">
            <a:normAutofit/>
          </a:bodyPr>
          <a:lstStyle/>
          <a:p>
            <a:pPr marL="0" indent="0">
              <a:spcBef>
                <a:spcPts val="0"/>
              </a:spcBef>
              <a:buNone/>
            </a:pPr>
            <a:r>
              <a:rPr lang="es-ES_tradnl" sz="1400" b="1" dirty="0">
                <a:solidFill>
                  <a:srgbClr val="0070C0"/>
                </a:solidFill>
                <a:latin typeface="Open Sans" panose="020B0606030504020204" pitchFamily="34" charset="0"/>
                <a:ea typeface="Open Sans" panose="020B0606030504020204" pitchFamily="34" charset="0"/>
                <a:cs typeface="Open Sans" panose="020B0606030504020204" pitchFamily="34" charset="0"/>
              </a:rPr>
              <a:t>Taylor Young </a:t>
            </a:r>
            <a:endParaRPr lang="es-ES_tradnl" sz="1400" dirty="0">
              <a:solidFill>
                <a:srgbClr val="0070C0"/>
              </a:solidFill>
              <a:latin typeface="Open Sans" panose="020B0606030504020204" pitchFamily="34" charset="0"/>
              <a:ea typeface="Open Sans" panose="020B0606030504020204" pitchFamily="34" charset="0"/>
              <a:cs typeface="Open Sans" panose="020B0606030504020204" pitchFamily="34" charset="0"/>
            </a:endParaRPr>
          </a:p>
          <a:p>
            <a:pPr marL="0" indent="0">
              <a:spcBef>
                <a:spcPts val="0"/>
              </a:spcBef>
              <a:buNone/>
            </a:pPr>
            <a:r>
              <a:rPr lang="es-ES_tradnl" sz="1400" b="1" dirty="0">
                <a:solidFill>
                  <a:srgbClr val="0070C0"/>
                </a:solidFill>
                <a:latin typeface="Open Sans" panose="020B0606030504020204" pitchFamily="34" charset="0"/>
                <a:ea typeface="Open Sans" panose="020B0606030504020204" pitchFamily="34" charset="0"/>
                <a:cs typeface="Open Sans" panose="020B0606030504020204" pitchFamily="34" charset="0"/>
              </a:rPr>
              <a:t>Directora de Wake ThreeSchool</a:t>
            </a:r>
            <a:endParaRPr lang="es-ES_tradnl" sz="1400" dirty="0">
              <a:solidFill>
                <a:srgbClr val="0070C0"/>
              </a:solidFill>
              <a:latin typeface="Open Sans" panose="020B0606030504020204" pitchFamily="34" charset="0"/>
              <a:ea typeface="Open Sans" panose="020B0606030504020204" pitchFamily="34" charset="0"/>
              <a:cs typeface="Open Sans" panose="020B0606030504020204" pitchFamily="34" charset="0"/>
            </a:endParaRPr>
          </a:p>
          <a:p>
            <a:pPr marL="0" indent="0">
              <a:spcBef>
                <a:spcPts val="0"/>
              </a:spcBef>
              <a:buNone/>
            </a:pPr>
            <a:endParaRPr lang="en-US" sz="1400" b="1" dirty="0">
              <a:solidFill>
                <a:srgbClr val="0070C0"/>
              </a:solidFill>
              <a:latin typeface="Open Sans" panose="020B0606030504020204" pitchFamily="34" charset="0"/>
              <a:ea typeface="Open Sans" panose="020B0606030504020204" pitchFamily="34" charset="0"/>
              <a:cs typeface="Open Sans" panose="020B0606030504020204" pitchFamily="34" charset="0"/>
            </a:endParaRPr>
          </a:p>
          <a:p>
            <a:pPr marL="0" indent="0">
              <a:spcBef>
                <a:spcPts val="0"/>
              </a:spcBef>
              <a:buNone/>
            </a:pPr>
            <a:endParaRPr lang="en-US" sz="1400" b="1" dirty="0">
              <a:solidFill>
                <a:srgbClr val="0070C0"/>
              </a:solidFill>
              <a:latin typeface="Open Sans" panose="020B0606030504020204" pitchFamily="34" charset="0"/>
              <a:ea typeface="Open Sans" panose="020B0606030504020204" pitchFamily="34" charset="0"/>
              <a:cs typeface="Open Sans" panose="020B0606030504020204" pitchFamily="34" charset="0"/>
            </a:endParaRPr>
          </a:p>
          <a:p>
            <a:pPr marL="0" indent="0">
              <a:spcBef>
                <a:spcPts val="0"/>
              </a:spcBef>
              <a:buNone/>
            </a:pPr>
            <a:endParaRPr lang="en-US" sz="1400" b="1" dirty="0">
              <a:solidFill>
                <a:srgbClr val="0070C0"/>
              </a:solidFill>
              <a:latin typeface="Open Sans" panose="020B0606030504020204" pitchFamily="34" charset="0"/>
              <a:ea typeface="Open Sans" panose="020B0606030504020204" pitchFamily="34" charset="0"/>
              <a:cs typeface="Open Sans" panose="020B0606030504020204" pitchFamily="34" charset="0"/>
            </a:endParaRPr>
          </a:p>
          <a:p>
            <a:pPr marL="0" indent="0">
              <a:spcBef>
                <a:spcPts val="0"/>
              </a:spcBef>
              <a:buNone/>
            </a:pPr>
            <a:endParaRPr lang="en-US" sz="1400" b="1" dirty="0">
              <a:solidFill>
                <a:srgbClr val="0070C0"/>
              </a:solidFill>
              <a:latin typeface="Open Sans" panose="020B0606030504020204" pitchFamily="34" charset="0"/>
              <a:ea typeface="Open Sans" panose="020B0606030504020204" pitchFamily="34" charset="0"/>
              <a:cs typeface="Open Sans" panose="020B0606030504020204" pitchFamily="34" charset="0"/>
            </a:endParaRPr>
          </a:p>
          <a:p>
            <a:pPr marL="0" indent="0">
              <a:spcBef>
                <a:spcPts val="0"/>
              </a:spcBef>
              <a:buNone/>
            </a:pPr>
            <a:endParaRPr lang="en-US" sz="1400" b="1" dirty="0">
              <a:solidFill>
                <a:srgbClr val="0070C0"/>
              </a:solidFill>
              <a:latin typeface="Open Sans" panose="020B0606030504020204" pitchFamily="34" charset="0"/>
              <a:ea typeface="Open Sans" panose="020B0606030504020204" pitchFamily="34" charset="0"/>
              <a:cs typeface="Open Sans" panose="020B0606030504020204" pitchFamily="34" charset="0"/>
            </a:endParaRPr>
          </a:p>
          <a:p>
            <a:pPr marL="0" indent="0">
              <a:spcBef>
                <a:spcPts val="0"/>
              </a:spcBef>
              <a:buNone/>
            </a:pPr>
            <a:r>
              <a:rPr lang="en-US" sz="1400" b="1" dirty="0">
                <a:solidFill>
                  <a:srgbClr val="0070C0"/>
                </a:solidFill>
                <a:latin typeface="Open Sans" panose="020B0606030504020204" pitchFamily="34" charset="0"/>
                <a:ea typeface="Open Sans" panose="020B0606030504020204" pitchFamily="34" charset="0"/>
                <a:cs typeface="Open Sans" panose="020B0606030504020204" pitchFamily="34" charset="0"/>
              </a:rPr>
              <a:t>Natasha Williams </a:t>
            </a:r>
            <a:endParaRPr lang="en-US" sz="1400" dirty="0">
              <a:solidFill>
                <a:srgbClr val="0070C0"/>
              </a:solidFill>
              <a:latin typeface="Open Sans" panose="020B0606030504020204" pitchFamily="34" charset="0"/>
              <a:ea typeface="Open Sans" panose="020B0606030504020204" pitchFamily="34" charset="0"/>
              <a:cs typeface="Open Sans" panose="020B0606030504020204" pitchFamily="34" charset="0"/>
            </a:endParaRPr>
          </a:p>
          <a:p>
            <a:pPr marL="0" indent="0">
              <a:spcBef>
                <a:spcPts val="0"/>
              </a:spcBef>
              <a:buNone/>
            </a:pPr>
            <a:r>
              <a:rPr lang="es-ES_tradnl" sz="1400" b="1" dirty="0">
                <a:solidFill>
                  <a:srgbClr val="0070C0"/>
                </a:solidFill>
                <a:latin typeface="Open Sans" panose="020B0606030504020204" pitchFamily="34" charset="0"/>
                <a:ea typeface="Open Sans" panose="020B0606030504020204" pitchFamily="34" charset="0"/>
                <a:cs typeface="Open Sans" panose="020B0606030504020204" pitchFamily="34" charset="0"/>
              </a:rPr>
              <a:t>Especialista de Wake ThreeSchool</a:t>
            </a:r>
            <a:endParaRPr lang="es-ES_tradnl" sz="1400" dirty="0">
              <a:solidFill>
                <a:srgbClr val="0070C0"/>
              </a:solidFill>
              <a:latin typeface="Open Sans" panose="020B0606030504020204" pitchFamily="34" charset="0"/>
              <a:ea typeface="Open Sans" panose="020B0606030504020204" pitchFamily="34" charset="0"/>
              <a:cs typeface="Open Sans" panose="020B0606030504020204" pitchFamily="34" charset="0"/>
            </a:endParaRPr>
          </a:p>
          <a:p>
            <a:pPr marL="0" indent="0">
              <a:spcBef>
                <a:spcPts val="0"/>
              </a:spcBef>
              <a:buNone/>
            </a:pPr>
            <a:endParaRPr lang="en-US" sz="1400" dirty="0">
              <a:solidFill>
                <a:srgbClr val="333333"/>
              </a:solidFill>
              <a:latin typeface="Open Sans" panose="020B0606030504020204" pitchFamily="34" charset="0"/>
              <a:ea typeface="Open Sans" panose="020B0606030504020204" pitchFamily="34" charset="0"/>
              <a:cs typeface="Open Sans" panose="020B0606030504020204" pitchFamily="34" charset="0"/>
            </a:endParaRPr>
          </a:p>
          <a:p>
            <a:pPr marL="0" indent="0">
              <a:spcBef>
                <a:spcPts val="0"/>
              </a:spcBef>
              <a:buNone/>
            </a:pPr>
            <a:endParaRPr lang="en-US" sz="1400" b="1" dirty="0">
              <a:solidFill>
                <a:srgbClr val="333333"/>
              </a:solidFill>
              <a:latin typeface="Open Sans" panose="020B0606030504020204" pitchFamily="34" charset="0"/>
              <a:ea typeface="Open Sans" panose="020B0606030504020204" pitchFamily="34" charset="0"/>
              <a:cs typeface="Open Sans" panose="020B0606030504020204" pitchFamily="34" charset="0"/>
            </a:endParaRPr>
          </a:p>
          <a:p>
            <a:pPr marL="0" indent="0">
              <a:spcBef>
                <a:spcPts val="0"/>
              </a:spcBef>
              <a:buNone/>
            </a:pPr>
            <a:endParaRPr lang="en-US" sz="1400" b="1" dirty="0">
              <a:solidFill>
                <a:srgbClr val="0070C0"/>
              </a:solidFill>
              <a:latin typeface="Open Sans" panose="020B0606030504020204" pitchFamily="34" charset="0"/>
              <a:ea typeface="Open Sans" panose="020B0606030504020204" pitchFamily="34" charset="0"/>
              <a:cs typeface="Open Sans" panose="020B0606030504020204" pitchFamily="34" charset="0"/>
            </a:endParaRPr>
          </a:p>
          <a:p>
            <a:pPr marL="0" indent="0">
              <a:spcBef>
                <a:spcPts val="0"/>
              </a:spcBef>
              <a:buNone/>
            </a:pPr>
            <a:endParaRPr lang="en-US" sz="1400" b="1" dirty="0">
              <a:solidFill>
                <a:srgbClr val="0070C0"/>
              </a:solidFill>
              <a:latin typeface="Open Sans" panose="020B0606030504020204" pitchFamily="34" charset="0"/>
              <a:ea typeface="Open Sans" panose="020B0606030504020204" pitchFamily="34" charset="0"/>
              <a:cs typeface="Open Sans" panose="020B0606030504020204" pitchFamily="34" charset="0"/>
            </a:endParaRPr>
          </a:p>
          <a:p>
            <a:pPr marL="0" indent="0">
              <a:spcBef>
                <a:spcPts val="0"/>
              </a:spcBef>
              <a:buNone/>
            </a:pPr>
            <a:r>
              <a:rPr lang="en-US" sz="1400" b="1" dirty="0">
                <a:solidFill>
                  <a:srgbClr val="0070C0"/>
                </a:solidFill>
                <a:latin typeface="Open Sans" panose="020B0606030504020204" pitchFamily="34" charset="0"/>
                <a:ea typeface="Open Sans" panose="020B0606030504020204" pitchFamily="34" charset="0"/>
                <a:cs typeface="Open Sans" panose="020B0606030504020204" pitchFamily="34" charset="0"/>
              </a:rPr>
              <a:t>Kinrecka Anderson </a:t>
            </a:r>
            <a:endParaRPr lang="en-US" sz="1400" dirty="0">
              <a:solidFill>
                <a:srgbClr val="0070C0"/>
              </a:solidFill>
              <a:latin typeface="Open Sans" panose="020B0606030504020204" pitchFamily="34" charset="0"/>
              <a:ea typeface="Open Sans" panose="020B0606030504020204" pitchFamily="34" charset="0"/>
              <a:cs typeface="Open Sans" panose="020B0606030504020204" pitchFamily="34" charset="0"/>
            </a:endParaRPr>
          </a:p>
          <a:p>
            <a:pPr marL="0" indent="0">
              <a:spcBef>
                <a:spcPts val="0"/>
              </a:spcBef>
              <a:buNone/>
            </a:pPr>
            <a:r>
              <a:rPr lang="es-ES_tradnl" sz="1400" b="1" dirty="0">
                <a:solidFill>
                  <a:srgbClr val="0070C0"/>
                </a:solidFill>
                <a:latin typeface="Open Sans" panose="020B0606030504020204" pitchFamily="34" charset="0"/>
                <a:ea typeface="Open Sans" panose="020B0606030504020204" pitchFamily="34" charset="0"/>
                <a:cs typeface="Open Sans" panose="020B0606030504020204" pitchFamily="34" charset="0"/>
              </a:rPr>
              <a:t>Coordinadora de Inscripción de </a:t>
            </a:r>
            <a:endParaRPr lang="es-ES_tradnl" sz="1400" dirty="0">
              <a:solidFill>
                <a:srgbClr val="0070C0"/>
              </a:solidFill>
              <a:latin typeface="Open Sans" panose="020B0606030504020204" pitchFamily="34" charset="0"/>
              <a:ea typeface="Open Sans" panose="020B0606030504020204" pitchFamily="34" charset="0"/>
              <a:cs typeface="Open Sans" panose="020B0606030504020204" pitchFamily="34" charset="0"/>
            </a:endParaRPr>
          </a:p>
          <a:p>
            <a:pPr marL="0" indent="0">
              <a:spcBef>
                <a:spcPts val="0"/>
              </a:spcBef>
              <a:buNone/>
            </a:pPr>
            <a:r>
              <a:rPr lang="es-ES_tradnl" sz="1400" b="1" dirty="0">
                <a:solidFill>
                  <a:srgbClr val="0070C0"/>
                </a:solidFill>
                <a:latin typeface="Open Sans" panose="020B0606030504020204" pitchFamily="34" charset="0"/>
                <a:ea typeface="Open Sans" panose="020B0606030504020204" pitchFamily="34" charset="0"/>
                <a:cs typeface="Open Sans" panose="020B0606030504020204" pitchFamily="34" charset="0"/>
              </a:rPr>
              <a:t>Wake ThreeSchool </a:t>
            </a:r>
            <a:endParaRPr lang="es-ES_tradnl" sz="1400" dirty="0">
              <a:solidFill>
                <a:srgbClr val="0070C0"/>
              </a:solidFill>
              <a:latin typeface="Open Sans" panose="020B0606030504020204" pitchFamily="34" charset="0"/>
              <a:ea typeface="Open Sans" panose="020B0606030504020204" pitchFamily="34" charset="0"/>
              <a:cs typeface="Open Sans" panose="020B0606030504020204" pitchFamily="34" charset="0"/>
            </a:endParaRPr>
          </a:p>
          <a:p>
            <a:pPr marL="0" indent="0">
              <a:spcBef>
                <a:spcPts val="0"/>
              </a:spcBef>
              <a:buNone/>
            </a:pPr>
            <a:endParaRPr lang="en-US" sz="1400" dirty="0">
              <a:solidFill>
                <a:srgbClr val="0070C0"/>
              </a:solidFill>
              <a:latin typeface="Times New Roman"/>
              <a:cs typeface="Times New Roman"/>
            </a:endParaRPr>
          </a:p>
          <a:p>
            <a:pPr marL="0" indent="0">
              <a:spcBef>
                <a:spcPts val="0"/>
              </a:spcBef>
              <a:buNone/>
            </a:pPr>
            <a:endParaRPr lang="en-US" sz="1400" b="1" dirty="0">
              <a:solidFill>
                <a:srgbClr val="333333"/>
              </a:solidFill>
              <a:latin typeface="Times New Roman"/>
              <a:cs typeface="Times New Roman"/>
            </a:endParaRPr>
          </a:p>
          <a:p>
            <a:endParaRPr lang="en-US" dirty="0">
              <a:cs typeface="Calibri"/>
            </a:endParaRPr>
          </a:p>
        </p:txBody>
      </p:sp>
      <p:pic>
        <p:nvPicPr>
          <p:cNvPr id="6" name="Picture 5">
            <a:extLst>
              <a:ext uri="{FF2B5EF4-FFF2-40B4-BE49-F238E27FC236}">
                <a16:creationId xmlns:a16="http://schemas.microsoft.com/office/drawing/2014/main" id="{56CABD3A-022D-AF96-E21A-23817C52BE2C}"/>
              </a:ext>
            </a:extLst>
          </p:cNvPr>
          <p:cNvPicPr>
            <a:picLocks noChangeAspect="1"/>
          </p:cNvPicPr>
          <p:nvPr/>
        </p:nvPicPr>
        <p:blipFill>
          <a:blip r:embed="rId2"/>
          <a:stretch>
            <a:fillRect/>
          </a:stretch>
        </p:blipFill>
        <p:spPr>
          <a:xfrm>
            <a:off x="97617" y="1307900"/>
            <a:ext cx="9608129" cy="109738"/>
          </a:xfrm>
          <a:prstGeom prst="rect">
            <a:avLst/>
          </a:prstGeom>
        </p:spPr>
      </p:pic>
      <p:pic>
        <p:nvPicPr>
          <p:cNvPr id="12" name="Picture 11">
            <a:extLst>
              <a:ext uri="{FF2B5EF4-FFF2-40B4-BE49-F238E27FC236}">
                <a16:creationId xmlns:a16="http://schemas.microsoft.com/office/drawing/2014/main" id="{5693F487-4417-55A8-218B-4C83DBFECDD4}"/>
              </a:ext>
            </a:extLst>
          </p:cNvPr>
          <p:cNvPicPr>
            <a:picLocks noChangeAspect="1"/>
          </p:cNvPicPr>
          <p:nvPr/>
        </p:nvPicPr>
        <p:blipFill>
          <a:blip r:embed="rId3"/>
          <a:stretch>
            <a:fillRect/>
          </a:stretch>
        </p:blipFill>
        <p:spPr>
          <a:xfrm>
            <a:off x="4149867" y="1566207"/>
            <a:ext cx="1285981" cy="1192779"/>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14" name="Picture 13" descr="A person wearing glasses&#10;&#10;Description automatically generated with low confidence">
            <a:extLst>
              <a:ext uri="{FF2B5EF4-FFF2-40B4-BE49-F238E27FC236}">
                <a16:creationId xmlns:a16="http://schemas.microsoft.com/office/drawing/2014/main" id="{79757996-6B05-C534-4B2D-B1EA159EEA6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5400000">
            <a:off x="4157018" y="2876156"/>
            <a:ext cx="1274681" cy="1299882"/>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16" name="Picture 15">
            <a:extLst>
              <a:ext uri="{FF2B5EF4-FFF2-40B4-BE49-F238E27FC236}">
                <a16:creationId xmlns:a16="http://schemas.microsoft.com/office/drawing/2014/main" id="{0D1924A3-4D67-15B6-2BB9-C703400B3E88}"/>
              </a:ext>
            </a:extLst>
          </p:cNvPr>
          <p:cNvPicPr>
            <a:picLocks noChangeAspect="1"/>
          </p:cNvPicPr>
          <p:nvPr/>
        </p:nvPicPr>
        <p:blipFill>
          <a:blip r:embed="rId5"/>
          <a:stretch>
            <a:fillRect/>
          </a:stretch>
        </p:blipFill>
        <p:spPr>
          <a:xfrm>
            <a:off x="10137121" y="2754493"/>
            <a:ext cx="1205843" cy="127084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18" name="Picture 17">
            <a:extLst>
              <a:ext uri="{FF2B5EF4-FFF2-40B4-BE49-F238E27FC236}">
                <a16:creationId xmlns:a16="http://schemas.microsoft.com/office/drawing/2014/main" id="{BE49AA16-2C23-EF58-5F92-C3E33FC0A74A}"/>
              </a:ext>
            </a:extLst>
          </p:cNvPr>
          <p:cNvPicPr>
            <a:picLocks noChangeAspect="1"/>
          </p:cNvPicPr>
          <p:nvPr/>
        </p:nvPicPr>
        <p:blipFill>
          <a:blip r:embed="rId6"/>
          <a:stretch>
            <a:fillRect/>
          </a:stretch>
        </p:blipFill>
        <p:spPr>
          <a:xfrm>
            <a:off x="10137119" y="1477928"/>
            <a:ext cx="1205843" cy="1149637"/>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7" name="Content Placeholder 2">
            <a:extLst>
              <a:ext uri="{FF2B5EF4-FFF2-40B4-BE49-F238E27FC236}">
                <a16:creationId xmlns:a16="http://schemas.microsoft.com/office/drawing/2014/main" id="{053E023F-21EA-9741-8900-1E8BB0A715FD}"/>
              </a:ext>
            </a:extLst>
          </p:cNvPr>
          <p:cNvSpPr txBox="1">
            <a:spLocks/>
          </p:cNvSpPr>
          <p:nvPr/>
        </p:nvSpPr>
        <p:spPr>
          <a:xfrm>
            <a:off x="5554494" y="1309833"/>
            <a:ext cx="5520677" cy="4748569"/>
          </a:xfrm>
          <a:prstGeom prst="rect">
            <a:avLst/>
          </a:prstGeom>
        </p:spPr>
        <p:txBody>
          <a:bodyPr vert="horz" lIns="91440" tIns="45720" rIns="91440" bIns="45720" rtlCol="0" anchor="t">
            <a:normAutofit/>
          </a:bodyPr>
          <a:lstStyle>
            <a:lvl1pPr marL="342900" indent="-342900" algn="l" defTabSz="457200" rtl="0" eaLnBrk="1" latinLnBrk="0" hangingPunct="1">
              <a:spcBef>
                <a:spcPct val="20000"/>
              </a:spcBef>
              <a:buFont typeface="Arial"/>
              <a:buChar char="•"/>
              <a:defRPr sz="28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4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0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18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18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18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18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18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1800" kern="1200">
                <a:solidFill>
                  <a:schemeClr val="tx1"/>
                </a:solidFill>
                <a:latin typeface="+mn-lt"/>
                <a:ea typeface="+mn-ea"/>
                <a:cs typeface="+mn-cs"/>
              </a:defRPr>
            </a:lvl9pPr>
          </a:lstStyle>
          <a:p>
            <a:pPr marL="0" indent="0">
              <a:spcBef>
                <a:spcPts val="0"/>
              </a:spcBef>
              <a:buNone/>
            </a:pPr>
            <a:endParaRPr lang="en-US" sz="1400" b="1" dirty="0">
              <a:solidFill>
                <a:srgbClr val="0070C0"/>
              </a:solidFill>
              <a:latin typeface="Open Sans" panose="020B0606030504020204" pitchFamily="34" charset="0"/>
              <a:ea typeface="Open Sans" panose="020B0606030504020204" pitchFamily="34" charset="0"/>
              <a:cs typeface="Open Sans" panose="020B0606030504020204" pitchFamily="34" charset="0"/>
            </a:endParaRPr>
          </a:p>
          <a:p>
            <a:pPr marL="0" indent="0">
              <a:spcBef>
                <a:spcPts val="0"/>
              </a:spcBef>
              <a:buFont typeface="Arial"/>
              <a:buNone/>
            </a:pPr>
            <a:r>
              <a:rPr lang="en-US" sz="1400" b="1" dirty="0">
                <a:solidFill>
                  <a:srgbClr val="0070C0"/>
                </a:solidFill>
                <a:latin typeface="Open Sans" panose="020B0606030504020204" pitchFamily="34" charset="0"/>
                <a:ea typeface="Open Sans" panose="020B0606030504020204" pitchFamily="34" charset="0"/>
                <a:cs typeface="Open Sans" panose="020B0606030504020204" pitchFamily="34" charset="0"/>
              </a:rPr>
              <a:t>Melissa Radice Peguero </a:t>
            </a:r>
            <a:endParaRPr lang="en-US" sz="1400" dirty="0">
              <a:solidFill>
                <a:srgbClr val="0070C0"/>
              </a:solidFill>
              <a:latin typeface="Open Sans" panose="020B0606030504020204" pitchFamily="34" charset="0"/>
              <a:ea typeface="Open Sans" panose="020B0606030504020204" pitchFamily="34" charset="0"/>
              <a:cs typeface="Open Sans" panose="020B0606030504020204" pitchFamily="34" charset="0"/>
            </a:endParaRPr>
          </a:p>
          <a:p>
            <a:pPr marL="0" indent="0">
              <a:spcBef>
                <a:spcPts val="0"/>
              </a:spcBef>
              <a:buNone/>
            </a:pPr>
            <a:r>
              <a:rPr lang="es-ES_tradnl" sz="1400" b="1" dirty="0">
                <a:solidFill>
                  <a:srgbClr val="0070C0"/>
                </a:solidFill>
                <a:latin typeface="Open Sans" panose="020B0606030504020204" pitchFamily="34" charset="0"/>
                <a:ea typeface="Open Sans" panose="020B0606030504020204" pitchFamily="34" charset="0"/>
                <a:cs typeface="Open Sans" panose="020B0606030504020204" pitchFamily="34" charset="0"/>
              </a:rPr>
              <a:t>Coordinadora de Sistemas de Solicitud de </a:t>
            </a:r>
            <a:endParaRPr lang="es-ES_tradnl" sz="1400" dirty="0">
              <a:solidFill>
                <a:srgbClr val="0070C0"/>
              </a:solidFill>
              <a:latin typeface="Open Sans" panose="020B0606030504020204" pitchFamily="34" charset="0"/>
              <a:ea typeface="Open Sans" panose="020B0606030504020204" pitchFamily="34" charset="0"/>
              <a:cs typeface="Open Sans" panose="020B0606030504020204" pitchFamily="34" charset="0"/>
            </a:endParaRPr>
          </a:p>
          <a:p>
            <a:pPr marL="0" indent="0">
              <a:spcBef>
                <a:spcPts val="0"/>
              </a:spcBef>
              <a:buNone/>
            </a:pPr>
            <a:r>
              <a:rPr lang="es-ES_tradnl" sz="1400" b="1" dirty="0">
                <a:solidFill>
                  <a:srgbClr val="0070C0"/>
                </a:solidFill>
                <a:latin typeface="Open Sans" panose="020B0606030504020204" pitchFamily="34" charset="0"/>
                <a:ea typeface="Open Sans" panose="020B0606030504020204" pitchFamily="34" charset="0"/>
                <a:cs typeface="Open Sans" panose="020B0606030504020204" pitchFamily="34" charset="0"/>
              </a:rPr>
              <a:t>Wake ThreeSchool</a:t>
            </a:r>
            <a:endParaRPr lang="es-ES_tradnl" sz="1400" dirty="0">
              <a:solidFill>
                <a:srgbClr val="0070C0"/>
              </a:solidFill>
              <a:latin typeface="Open Sans" panose="020B0606030504020204" pitchFamily="34" charset="0"/>
              <a:ea typeface="Open Sans" panose="020B0606030504020204" pitchFamily="34" charset="0"/>
              <a:cs typeface="Open Sans" panose="020B0606030504020204" pitchFamily="34" charset="0"/>
            </a:endParaRPr>
          </a:p>
          <a:p>
            <a:pPr marL="0" indent="0">
              <a:spcBef>
                <a:spcPts val="0"/>
              </a:spcBef>
              <a:buFont typeface="Arial"/>
              <a:buNone/>
            </a:pPr>
            <a:endParaRPr lang="en-US" sz="1400" b="1" dirty="0">
              <a:solidFill>
                <a:srgbClr val="0070C0"/>
              </a:solidFill>
              <a:latin typeface="Open Sans" panose="020B0606030504020204" pitchFamily="34" charset="0"/>
              <a:ea typeface="Open Sans" panose="020B0606030504020204" pitchFamily="34" charset="0"/>
              <a:cs typeface="Open Sans" panose="020B0606030504020204" pitchFamily="34" charset="0"/>
            </a:endParaRPr>
          </a:p>
          <a:p>
            <a:pPr marL="0" indent="0">
              <a:spcBef>
                <a:spcPts val="0"/>
              </a:spcBef>
              <a:buFont typeface="Arial"/>
              <a:buNone/>
            </a:pPr>
            <a:endParaRPr lang="en-US" sz="1400" b="1" dirty="0">
              <a:solidFill>
                <a:srgbClr val="0070C0"/>
              </a:solidFill>
              <a:latin typeface="Open Sans" panose="020B0606030504020204" pitchFamily="34" charset="0"/>
              <a:ea typeface="Open Sans" panose="020B0606030504020204" pitchFamily="34" charset="0"/>
              <a:cs typeface="Open Sans" panose="020B0606030504020204" pitchFamily="34" charset="0"/>
            </a:endParaRPr>
          </a:p>
          <a:p>
            <a:pPr marL="0" indent="0">
              <a:spcBef>
                <a:spcPts val="0"/>
              </a:spcBef>
              <a:buNone/>
            </a:pPr>
            <a:endParaRPr lang="en-US" sz="1400" b="1" dirty="0">
              <a:solidFill>
                <a:srgbClr val="0070C0"/>
              </a:solidFill>
              <a:latin typeface="Open Sans" panose="020B0606030504020204" pitchFamily="34" charset="0"/>
              <a:ea typeface="Open Sans" panose="020B0606030504020204" pitchFamily="34" charset="0"/>
              <a:cs typeface="Open Sans" panose="020B0606030504020204" pitchFamily="34" charset="0"/>
            </a:endParaRPr>
          </a:p>
          <a:p>
            <a:pPr marL="0" indent="0">
              <a:spcBef>
                <a:spcPts val="0"/>
              </a:spcBef>
              <a:buNone/>
            </a:pPr>
            <a:endParaRPr lang="en-US" sz="1400" b="1" dirty="0">
              <a:solidFill>
                <a:srgbClr val="0070C0"/>
              </a:solidFill>
              <a:latin typeface="Open Sans" panose="020B0606030504020204" pitchFamily="34" charset="0"/>
              <a:ea typeface="Open Sans" panose="020B0606030504020204" pitchFamily="34" charset="0"/>
              <a:cs typeface="Open Sans" panose="020B0606030504020204" pitchFamily="34" charset="0"/>
            </a:endParaRPr>
          </a:p>
          <a:p>
            <a:pPr marL="0" indent="0">
              <a:spcBef>
                <a:spcPts val="0"/>
              </a:spcBef>
              <a:buFont typeface="Arial"/>
              <a:buNone/>
            </a:pPr>
            <a:r>
              <a:rPr lang="en-US" sz="1400" b="1" dirty="0">
                <a:solidFill>
                  <a:srgbClr val="0070C0"/>
                </a:solidFill>
                <a:latin typeface="Open Sans" panose="020B0606030504020204" pitchFamily="34" charset="0"/>
                <a:ea typeface="Open Sans" panose="020B0606030504020204" pitchFamily="34" charset="0"/>
                <a:cs typeface="Open Sans" panose="020B0606030504020204" pitchFamily="34" charset="0"/>
              </a:rPr>
              <a:t>Gina Soceanu </a:t>
            </a:r>
            <a:endParaRPr lang="en-US" sz="1400" dirty="0">
              <a:solidFill>
                <a:srgbClr val="0070C0"/>
              </a:solidFill>
              <a:latin typeface="Open Sans" panose="020B0606030504020204" pitchFamily="34" charset="0"/>
              <a:ea typeface="Open Sans" panose="020B0606030504020204" pitchFamily="34" charset="0"/>
              <a:cs typeface="Open Sans" panose="020B0606030504020204" pitchFamily="34" charset="0"/>
            </a:endParaRPr>
          </a:p>
          <a:p>
            <a:pPr marL="0" indent="0">
              <a:spcBef>
                <a:spcPts val="0"/>
              </a:spcBef>
              <a:buNone/>
            </a:pPr>
            <a:r>
              <a:rPr lang="es-ES_tradnl" sz="1400" b="1" dirty="0">
                <a:solidFill>
                  <a:srgbClr val="0070C0"/>
                </a:solidFill>
                <a:latin typeface="Open Sans" panose="020B0606030504020204" pitchFamily="34" charset="0"/>
                <a:ea typeface="Open Sans" panose="020B0606030504020204" pitchFamily="34" charset="0"/>
                <a:cs typeface="Open Sans" panose="020B0606030504020204" pitchFamily="34" charset="0"/>
              </a:rPr>
              <a:t>Especialista en Aprendizaje Social Emocional (ASE)</a:t>
            </a:r>
            <a:endParaRPr lang="es-ES_tradnl" sz="1400" dirty="0">
              <a:solidFill>
                <a:srgbClr val="0070C0"/>
              </a:solidFill>
              <a:latin typeface="Open Sans" panose="020B0606030504020204" pitchFamily="34" charset="0"/>
              <a:ea typeface="Open Sans" panose="020B0606030504020204" pitchFamily="34" charset="0"/>
              <a:cs typeface="Open Sans" panose="020B0606030504020204" pitchFamily="34" charset="0"/>
            </a:endParaRPr>
          </a:p>
          <a:p>
            <a:pPr marL="0" indent="0">
              <a:spcBef>
                <a:spcPts val="0"/>
              </a:spcBef>
              <a:buFont typeface="Arial"/>
              <a:buNone/>
            </a:pPr>
            <a:endParaRPr lang="en-US" sz="1400" b="1" dirty="0">
              <a:solidFill>
                <a:srgbClr val="0070C0"/>
              </a:solidFill>
              <a:latin typeface="Open Sans" panose="020B0606030504020204" pitchFamily="34" charset="0"/>
              <a:ea typeface="Open Sans" panose="020B0606030504020204" pitchFamily="34" charset="0"/>
              <a:cs typeface="Open Sans" panose="020B0606030504020204" pitchFamily="34" charset="0"/>
            </a:endParaRPr>
          </a:p>
          <a:p>
            <a:pPr marL="0" indent="0">
              <a:spcBef>
                <a:spcPts val="0"/>
              </a:spcBef>
              <a:buNone/>
            </a:pPr>
            <a:endParaRPr lang="en-US" sz="1400" b="1" dirty="0">
              <a:solidFill>
                <a:srgbClr val="0070C0"/>
              </a:solidFill>
              <a:latin typeface="Open Sans" panose="020B0606030504020204" pitchFamily="34" charset="0"/>
              <a:ea typeface="Open Sans" panose="020B0606030504020204" pitchFamily="34" charset="0"/>
              <a:cs typeface="Open Sans" panose="020B0606030504020204" pitchFamily="34" charset="0"/>
            </a:endParaRPr>
          </a:p>
          <a:p>
            <a:pPr marL="0" indent="0">
              <a:spcBef>
                <a:spcPts val="0"/>
              </a:spcBef>
              <a:buNone/>
            </a:pPr>
            <a:endParaRPr lang="en-US" sz="1400" b="1" dirty="0">
              <a:solidFill>
                <a:srgbClr val="0070C0"/>
              </a:solidFill>
              <a:latin typeface="Open Sans" panose="020B0606030504020204" pitchFamily="34" charset="0"/>
              <a:ea typeface="Open Sans" panose="020B0606030504020204" pitchFamily="34" charset="0"/>
              <a:cs typeface="Open Sans" panose="020B0606030504020204" pitchFamily="34" charset="0"/>
            </a:endParaRPr>
          </a:p>
          <a:p>
            <a:pPr marL="0" indent="0">
              <a:spcBef>
                <a:spcPts val="0"/>
              </a:spcBef>
              <a:buNone/>
            </a:pPr>
            <a:endParaRPr lang="en-US" sz="1400" b="1" dirty="0">
              <a:solidFill>
                <a:srgbClr val="0070C0"/>
              </a:solidFill>
              <a:latin typeface="Open Sans" panose="020B0606030504020204" pitchFamily="34" charset="0"/>
              <a:ea typeface="Open Sans" panose="020B0606030504020204" pitchFamily="34" charset="0"/>
              <a:cs typeface="Open Sans" panose="020B0606030504020204" pitchFamily="34" charset="0"/>
            </a:endParaRPr>
          </a:p>
          <a:p>
            <a:pPr marL="0" indent="0">
              <a:spcBef>
                <a:spcPts val="0"/>
              </a:spcBef>
              <a:buNone/>
            </a:pPr>
            <a:endParaRPr lang="en-US" sz="1400" b="1" dirty="0">
              <a:solidFill>
                <a:srgbClr val="0070C0"/>
              </a:solidFill>
              <a:latin typeface="Open Sans" panose="020B0606030504020204" pitchFamily="34" charset="0"/>
              <a:ea typeface="Open Sans" panose="020B0606030504020204" pitchFamily="34" charset="0"/>
              <a:cs typeface="Open Sans" panose="020B0606030504020204" pitchFamily="34" charset="0"/>
            </a:endParaRPr>
          </a:p>
          <a:p>
            <a:pPr marL="0" indent="0">
              <a:spcBef>
                <a:spcPts val="0"/>
              </a:spcBef>
              <a:buFont typeface="Arial"/>
              <a:buNone/>
            </a:pPr>
            <a:r>
              <a:rPr lang="en-US" sz="1400" b="1" dirty="0">
                <a:solidFill>
                  <a:srgbClr val="0070C0"/>
                </a:solidFill>
                <a:latin typeface="Open Sans" panose="020B0606030504020204" pitchFamily="34" charset="0"/>
                <a:ea typeface="Open Sans" panose="020B0606030504020204" pitchFamily="34" charset="0"/>
                <a:cs typeface="Open Sans" panose="020B0606030504020204" pitchFamily="34" charset="0"/>
              </a:rPr>
              <a:t>Emily Diaz</a:t>
            </a:r>
            <a:endParaRPr lang="en-US" dirty="0">
              <a:solidFill>
                <a:srgbClr val="0070C0"/>
              </a:solidFill>
              <a:latin typeface="Open Sans" panose="020B0606030504020204" pitchFamily="34" charset="0"/>
              <a:ea typeface="Open Sans" panose="020B0606030504020204" pitchFamily="34" charset="0"/>
              <a:cs typeface="Open Sans" panose="020B0606030504020204" pitchFamily="34" charset="0"/>
            </a:endParaRPr>
          </a:p>
          <a:p>
            <a:pPr marL="0" indent="0">
              <a:spcBef>
                <a:spcPts val="0"/>
              </a:spcBef>
              <a:buNone/>
            </a:pPr>
            <a:r>
              <a:rPr lang="es-ES_tradnl" sz="1400" b="1" dirty="0">
                <a:solidFill>
                  <a:srgbClr val="0070C0"/>
                </a:solidFill>
                <a:latin typeface="Open Sans" panose="020B0606030504020204" pitchFamily="34" charset="0"/>
                <a:ea typeface="Open Sans" panose="020B0606030504020204" pitchFamily="34" charset="0"/>
                <a:cs typeface="Open Sans" panose="020B0606030504020204" pitchFamily="34" charset="0"/>
              </a:rPr>
              <a:t>Asistente de Programa Wake ThreeSchool</a:t>
            </a:r>
          </a:p>
          <a:p>
            <a:pPr marL="0" indent="0">
              <a:spcBef>
                <a:spcPts val="0"/>
              </a:spcBef>
              <a:buFont typeface="Arial"/>
              <a:buNone/>
            </a:pPr>
            <a:endParaRPr lang="en-US" sz="1400" b="1" dirty="0">
              <a:solidFill>
                <a:srgbClr val="0070C0"/>
              </a:solidFill>
              <a:latin typeface="Times New Roman"/>
              <a:cs typeface="Times New Roman"/>
            </a:endParaRPr>
          </a:p>
          <a:p>
            <a:pPr marL="0" indent="0">
              <a:spcBef>
                <a:spcPts val="0"/>
              </a:spcBef>
              <a:buFont typeface="Arial"/>
              <a:buNone/>
            </a:pPr>
            <a:endParaRPr lang="en-US" sz="1400" b="1" dirty="0">
              <a:solidFill>
                <a:srgbClr val="0070C0"/>
              </a:solidFill>
              <a:latin typeface="Times New Roman"/>
              <a:cs typeface="Times New Roman"/>
            </a:endParaRPr>
          </a:p>
          <a:p>
            <a:endParaRPr lang="en-US" dirty="0">
              <a:solidFill>
                <a:srgbClr val="0070C0"/>
              </a:solidFill>
              <a:ea typeface="Calibri"/>
              <a:cs typeface="Calibri"/>
            </a:endParaRPr>
          </a:p>
        </p:txBody>
      </p:sp>
      <p:sp>
        <p:nvSpPr>
          <p:cNvPr id="9" name="Rectangle 8">
            <a:extLst>
              <a:ext uri="{FF2B5EF4-FFF2-40B4-BE49-F238E27FC236}">
                <a16:creationId xmlns:a16="http://schemas.microsoft.com/office/drawing/2014/main" id="{1E70B63C-EBB5-4D1F-4679-FB48410A0CD7}"/>
              </a:ext>
            </a:extLst>
          </p:cNvPr>
          <p:cNvSpPr/>
          <p:nvPr/>
        </p:nvSpPr>
        <p:spPr>
          <a:xfrm>
            <a:off x="1" y="6160135"/>
            <a:ext cx="9441179" cy="690245"/>
          </a:xfrm>
          <a:prstGeom prst="rect">
            <a:avLst/>
          </a:prstGeom>
          <a:solidFill>
            <a:srgbClr val="FFD65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12" descr="A picture containing diagram&#10;&#10;Description automatically generated">
            <a:extLst>
              <a:ext uri="{FF2B5EF4-FFF2-40B4-BE49-F238E27FC236}">
                <a16:creationId xmlns:a16="http://schemas.microsoft.com/office/drawing/2014/main" id="{EF8C8EC7-97FD-997F-0030-1C39708FC0CC}"/>
              </a:ext>
            </a:extLst>
          </p:cNvPr>
          <p:cNvPicPr>
            <a:picLocks noChangeAspect="1"/>
          </p:cNvPicPr>
          <p:nvPr/>
        </p:nvPicPr>
        <p:blipFill>
          <a:blip r:embed="rId7"/>
          <a:stretch>
            <a:fillRect/>
          </a:stretch>
        </p:blipFill>
        <p:spPr>
          <a:xfrm>
            <a:off x="9840933" y="6307155"/>
            <a:ext cx="2382896" cy="549546"/>
          </a:xfrm>
          <a:prstGeom prst="rect">
            <a:avLst/>
          </a:prstGeom>
        </p:spPr>
      </p:pic>
      <p:pic>
        <p:nvPicPr>
          <p:cNvPr id="17" name="Picture 16">
            <a:extLst>
              <a:ext uri="{FF2B5EF4-FFF2-40B4-BE49-F238E27FC236}">
                <a16:creationId xmlns:a16="http://schemas.microsoft.com/office/drawing/2014/main" id="{7AA12D91-5176-9AE5-EC5C-468458FA5888}"/>
              </a:ext>
            </a:extLst>
          </p:cNvPr>
          <p:cNvPicPr>
            <a:picLocks noChangeAspect="1"/>
          </p:cNvPicPr>
          <p:nvPr/>
        </p:nvPicPr>
        <p:blipFill>
          <a:blip r:embed="rId8"/>
          <a:stretch>
            <a:fillRect/>
          </a:stretch>
        </p:blipFill>
        <p:spPr>
          <a:xfrm>
            <a:off x="4180383" y="4442533"/>
            <a:ext cx="1263917" cy="1152082"/>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4" name="Picture 4" descr="A picture containing tree, person, outdoor&#10;&#10;Description automatically generated">
            <a:extLst>
              <a:ext uri="{FF2B5EF4-FFF2-40B4-BE49-F238E27FC236}">
                <a16:creationId xmlns:a16="http://schemas.microsoft.com/office/drawing/2014/main" id="{9D1F4283-E47D-6114-948F-C712F539DE44}"/>
              </a:ext>
            </a:extLst>
          </p:cNvPr>
          <p:cNvPicPr>
            <a:picLocks noChangeAspect="1"/>
          </p:cNvPicPr>
          <p:nvPr/>
        </p:nvPicPr>
        <p:blipFill>
          <a:blip r:embed="rId9"/>
          <a:stretch>
            <a:fillRect/>
          </a:stretch>
        </p:blipFill>
        <p:spPr>
          <a:xfrm>
            <a:off x="10135458" y="4288612"/>
            <a:ext cx="1205844" cy="1328774"/>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extLst>
      <p:ext uri="{BB962C8B-B14F-4D97-AF65-F5344CB8AC3E}">
        <p14:creationId xmlns:p14="http://schemas.microsoft.com/office/powerpoint/2010/main" val="217048953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93F1D742-0B30-0705-389B-871734DD6632}"/>
              </a:ext>
            </a:extLst>
          </p:cNvPr>
          <p:cNvSpPr>
            <a:spLocks noGrp="1"/>
          </p:cNvSpPr>
          <p:nvPr>
            <p:ph type="title"/>
          </p:nvPr>
        </p:nvSpPr>
        <p:spPr/>
        <p:txBody>
          <a:bodyPr/>
          <a:lstStyle/>
          <a:p>
            <a:pPr algn="l"/>
            <a:r>
              <a:rPr lang="en-US" b="1" dirty="0">
                <a:solidFill>
                  <a:schemeClr val="accent1"/>
                </a:solidFill>
                <a:latin typeface="Open Sans" panose="020B0606030504020204" pitchFamily="34" charset="0"/>
                <a:ea typeface="Open Sans" panose="020B0606030504020204" pitchFamily="34" charset="0"/>
                <a:cs typeface="Open Sans" panose="020B0606030504020204" pitchFamily="34" charset="0"/>
              </a:rPr>
              <a:t>Wake ThreeSchool</a:t>
            </a:r>
            <a:r>
              <a:rPr lang="en-US" dirty="0">
                <a:solidFill>
                  <a:schemeClr val="accent1"/>
                </a:solidFill>
              </a:rPr>
              <a:t>	</a:t>
            </a:r>
          </a:p>
        </p:txBody>
      </p:sp>
      <p:sp>
        <p:nvSpPr>
          <p:cNvPr id="5" name="Content Placeholder 4">
            <a:extLst>
              <a:ext uri="{FF2B5EF4-FFF2-40B4-BE49-F238E27FC236}">
                <a16:creationId xmlns:a16="http://schemas.microsoft.com/office/drawing/2014/main" id="{BA4CBD3D-17F7-1BB3-C0BD-5A0FF281E58C}"/>
              </a:ext>
            </a:extLst>
          </p:cNvPr>
          <p:cNvSpPr>
            <a:spLocks noGrp="1"/>
          </p:cNvSpPr>
          <p:nvPr>
            <p:ph sz="half" idx="1"/>
          </p:nvPr>
        </p:nvSpPr>
        <p:spPr/>
        <p:txBody>
          <a:bodyPr vert="horz" lIns="91440" tIns="45720" rIns="91440" bIns="45720" rtlCol="0" anchor="t">
            <a:normAutofit/>
          </a:bodyPr>
          <a:lstStyle/>
          <a:p>
            <a:r>
              <a:rPr lang="es-ES_tradnl" sz="1400">
                <a:ea typeface="+mn-lt"/>
                <a:cs typeface="+mn-lt"/>
              </a:rPr>
              <a:t>Wake ThreeSchool es un programa de 6.5 horas que brinda educación temprana a niños de tres años en un entorno dinámico basado en el juego, similar a NC Pre-K.</a:t>
            </a:r>
            <a:endParaRPr lang="es-ES_tradnl" sz="1400">
              <a:ea typeface="Open Sans" panose="020B0606030504020204" pitchFamily="34" charset="0"/>
              <a:cs typeface="+mn-lt"/>
            </a:endParaRPr>
          </a:p>
          <a:p>
            <a:endParaRPr lang="es-ES_tradnl" sz="1400">
              <a:ea typeface="+mn-lt"/>
              <a:cs typeface="+mn-lt"/>
            </a:endParaRPr>
          </a:p>
          <a:p>
            <a:r>
              <a:rPr lang="es-ES_tradnl" sz="1400">
                <a:ea typeface="+mn-lt"/>
                <a:cs typeface="+mn-lt"/>
              </a:rPr>
              <a:t>Damos prioridad a los niños que nunca han estado en cuidado infantil y caen dentro del 75% del ingreso medio estatal.</a:t>
            </a:r>
            <a:br>
              <a:rPr lang="es-ES_tradnl" sz="1400">
                <a:ea typeface="+mn-lt"/>
                <a:cs typeface="+mn-lt"/>
              </a:rPr>
            </a:br>
            <a:endParaRPr lang="es-ES_tradnl" sz="1400">
              <a:ea typeface="+mn-lt"/>
              <a:cs typeface="+mn-lt"/>
            </a:endParaRPr>
          </a:p>
          <a:p>
            <a:r>
              <a:rPr lang="es-ES_tradnl" sz="1400">
                <a:ea typeface="+mn-lt"/>
                <a:cs typeface="+mn-lt"/>
              </a:rPr>
              <a:t>Nuestras proporciones de aula son 1:8 con un máximo de 16 niños en el aula.</a:t>
            </a:r>
            <a:endParaRPr lang="es-ES_tradnl" sz="1400">
              <a:ea typeface="Open Sans" panose="020B0606030504020204" pitchFamily="34" charset="0"/>
              <a:cs typeface="+mn-lt"/>
            </a:endParaRPr>
          </a:p>
          <a:p>
            <a:endParaRPr lang="es-ES_tradnl" sz="1400">
              <a:ea typeface="+mn-lt"/>
              <a:cs typeface="+mn-lt"/>
            </a:endParaRPr>
          </a:p>
          <a:p>
            <a:r>
              <a:rPr lang="es-ES_tradnl" sz="1400">
                <a:ea typeface="+mn-lt"/>
                <a:cs typeface="+mn-lt"/>
              </a:rPr>
              <a:t>Utilizamos el Currículo Creativo como currículo para nuestras aulas y la evaluación Brigance para puntos de evaluación.</a:t>
            </a:r>
            <a:br>
              <a:rPr lang="es-ES_tradnl" sz="1400">
                <a:ea typeface="+mn-lt"/>
                <a:cs typeface="+mn-lt"/>
              </a:rPr>
            </a:br>
            <a:endParaRPr lang="es-ES_tradnl" sz="1400">
              <a:ea typeface="+mn-lt"/>
              <a:cs typeface="+mn-lt"/>
            </a:endParaRPr>
          </a:p>
          <a:p>
            <a:r>
              <a:rPr lang="es-ES_tradnl" sz="1400">
                <a:latin typeface="Calibri"/>
                <a:ea typeface="Open Sans"/>
                <a:cs typeface="Calibri"/>
              </a:rPr>
              <a:t>Los Proyectos de Aprendizaje Social Emocional del Condado de Wake capacitan y entrenan a los maestros para establecer aulas emocionalmente ricas para los niños al reforzar las prácticas de enseñanza que apoyan a los niños utilizando el Modelo de Pirámide como base.</a:t>
            </a:r>
            <a:endParaRPr lang="es-ES_tradnl" sz="1400">
              <a:latin typeface="Calibri"/>
              <a:ea typeface="Open Sans" panose="020B0606030504020204" pitchFamily="34" charset="0"/>
              <a:cs typeface="Calibri"/>
            </a:endParaRPr>
          </a:p>
        </p:txBody>
      </p:sp>
      <p:sp>
        <p:nvSpPr>
          <p:cNvPr id="7" name="Rectangle 6">
            <a:extLst>
              <a:ext uri="{FF2B5EF4-FFF2-40B4-BE49-F238E27FC236}">
                <a16:creationId xmlns:a16="http://schemas.microsoft.com/office/drawing/2014/main" id="{EB44EC2E-3630-BF46-D91B-9905EF2D18FB}"/>
              </a:ext>
            </a:extLst>
          </p:cNvPr>
          <p:cNvSpPr/>
          <p:nvPr/>
        </p:nvSpPr>
        <p:spPr>
          <a:xfrm>
            <a:off x="1" y="6167755"/>
            <a:ext cx="9441179" cy="690245"/>
          </a:xfrm>
          <a:prstGeom prst="rect">
            <a:avLst/>
          </a:prstGeom>
          <a:solidFill>
            <a:srgbClr val="FFD65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a:extLst>
              <a:ext uri="{FF2B5EF4-FFF2-40B4-BE49-F238E27FC236}">
                <a16:creationId xmlns:a16="http://schemas.microsoft.com/office/drawing/2014/main" id="{859BF8F4-B0CA-222B-E58D-8CEE8EF1E0BB}"/>
              </a:ext>
            </a:extLst>
          </p:cNvPr>
          <p:cNvPicPr>
            <a:picLocks noChangeAspect="1"/>
          </p:cNvPicPr>
          <p:nvPr/>
        </p:nvPicPr>
        <p:blipFill>
          <a:blip r:embed="rId3"/>
          <a:stretch>
            <a:fillRect/>
          </a:stretch>
        </p:blipFill>
        <p:spPr>
          <a:xfrm>
            <a:off x="9531762" y="6368774"/>
            <a:ext cx="2548349" cy="429176"/>
          </a:xfrm>
          <a:prstGeom prst="rect">
            <a:avLst/>
          </a:prstGeom>
        </p:spPr>
      </p:pic>
      <p:sp>
        <p:nvSpPr>
          <p:cNvPr id="2" name="Speech Bubble: Oval 1">
            <a:extLst>
              <a:ext uri="{FF2B5EF4-FFF2-40B4-BE49-F238E27FC236}">
                <a16:creationId xmlns:a16="http://schemas.microsoft.com/office/drawing/2014/main" id="{0B1DFFEE-CBBC-5FDE-3718-116E2395CE2C}"/>
              </a:ext>
            </a:extLst>
          </p:cNvPr>
          <p:cNvSpPr/>
          <p:nvPr/>
        </p:nvSpPr>
        <p:spPr>
          <a:xfrm>
            <a:off x="7827364" y="1110339"/>
            <a:ext cx="3755036" cy="3020518"/>
          </a:xfrm>
          <a:prstGeom prst="wedgeEllipseCallout">
            <a:avLst>
              <a:gd name="adj1" fmla="val -43986"/>
              <a:gd name="adj2" fmla="val 55514"/>
            </a:avLst>
          </a:prstGeom>
          <a:noFill/>
        </p:spPr>
        <p:style>
          <a:lnRef idx="1">
            <a:schemeClr val="accent6"/>
          </a:lnRef>
          <a:fillRef idx="3">
            <a:schemeClr val="accent6"/>
          </a:fillRef>
          <a:effectRef idx="2">
            <a:schemeClr val="accent6"/>
          </a:effectRef>
          <a:fontRef idx="minor">
            <a:schemeClr val="lt1"/>
          </a:fontRef>
        </p:style>
        <p:txBody>
          <a:bodyPr lIns="91440" tIns="45720" rIns="91440" bIns="45720" rtlCol="0" anchor="ctr"/>
          <a:lstStyle/>
          <a:p>
            <a:pPr algn="ctr">
              <a:lnSpc>
                <a:spcPct val="107000"/>
              </a:lnSpc>
              <a:spcAft>
                <a:spcPts val="800"/>
              </a:spcAft>
            </a:pPr>
            <a:br>
              <a:rPr lang="en-US" sz="1200" b="1">
                <a:solidFill>
                  <a:schemeClr val="tx1"/>
                </a:solidFill>
                <a:effectLst/>
                <a:latin typeface="Calibri"/>
                <a:ea typeface="Calibri"/>
                <a:cs typeface="Times New Roman"/>
              </a:rPr>
            </a:br>
            <a:r>
              <a:rPr lang="en-US" sz="1200" b="1" err="1">
                <a:solidFill>
                  <a:schemeClr val="tx1"/>
                </a:solidFill>
                <a:effectLst/>
                <a:latin typeface="Calibri"/>
                <a:ea typeface="Calibri"/>
                <a:cs typeface="Times New Roman"/>
              </a:rPr>
              <a:t>Comentarios</a:t>
            </a:r>
            <a:r>
              <a:rPr lang="en-US" sz="1200" b="1">
                <a:solidFill>
                  <a:schemeClr val="tx1"/>
                </a:solidFill>
                <a:effectLst/>
                <a:latin typeface="Calibri"/>
                <a:ea typeface="Calibri"/>
                <a:cs typeface="Times New Roman"/>
              </a:rPr>
              <a:t> de </a:t>
            </a:r>
            <a:r>
              <a:rPr lang="en-US" sz="1200" b="1" err="1">
                <a:solidFill>
                  <a:schemeClr val="tx1"/>
                </a:solidFill>
                <a:effectLst/>
                <a:latin typeface="Calibri"/>
                <a:ea typeface="Calibri"/>
                <a:cs typeface="Times New Roman"/>
              </a:rPr>
              <a:t>Familias</a:t>
            </a:r>
            <a:br>
              <a:rPr lang="en-US" sz="1200" b="1">
                <a:solidFill>
                  <a:schemeClr val="tx1"/>
                </a:solidFill>
                <a:latin typeface="Calibri"/>
                <a:ea typeface="Calibri"/>
                <a:cs typeface="Times New Roman"/>
              </a:rPr>
            </a:br>
            <a:r>
              <a:rPr lang="en-US" sz="1200" b="1">
                <a:solidFill>
                  <a:schemeClr val="tx1"/>
                </a:solidFill>
                <a:latin typeface="Calibri"/>
                <a:ea typeface="Calibri"/>
                <a:cs typeface="Times New Roman"/>
              </a:rPr>
              <a:t>de WTS</a:t>
            </a:r>
            <a:endParaRPr lang="en-US" sz="1200" b="1">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marL="342900" indent="-342900">
              <a:lnSpc>
                <a:spcPct val="107000"/>
              </a:lnSpc>
              <a:spcAft>
                <a:spcPts val="800"/>
              </a:spcAft>
              <a:buFont typeface="Symbol" panose="05050102010706020507" pitchFamily="18" charset="2"/>
              <a:buChar char=""/>
            </a:pPr>
            <a:r>
              <a:rPr lang="en-US" sz="1200">
                <a:solidFill>
                  <a:schemeClr val="tx1"/>
                </a:solidFill>
                <a:effectLst/>
                <a:latin typeface="Calibri"/>
                <a:ea typeface="Calibri"/>
                <a:cs typeface="Times New Roman"/>
              </a:rPr>
              <a:t>“</a:t>
            </a:r>
            <a:r>
              <a:rPr lang="en-US" sz="1200">
                <a:solidFill>
                  <a:schemeClr val="tx1"/>
                </a:solidFill>
                <a:latin typeface="Calibri"/>
                <a:ea typeface="Calibri"/>
                <a:cs typeface="Times New Roman"/>
              </a:rPr>
              <a:t>La </a:t>
            </a:r>
            <a:r>
              <a:rPr lang="en-US" sz="1200" err="1">
                <a:solidFill>
                  <a:schemeClr val="tx1"/>
                </a:solidFill>
                <a:latin typeface="Calibri"/>
                <a:ea typeface="Calibri"/>
                <a:cs typeface="Times New Roman"/>
              </a:rPr>
              <a:t>escuela</a:t>
            </a:r>
            <a:r>
              <a:rPr lang="en-US" sz="1200">
                <a:solidFill>
                  <a:schemeClr val="tx1"/>
                </a:solidFill>
                <a:latin typeface="Calibri"/>
                <a:ea typeface="Calibri"/>
                <a:cs typeface="Times New Roman"/>
              </a:rPr>
              <a:t> ha </a:t>
            </a:r>
            <a:r>
              <a:rPr lang="en-US" sz="1200" err="1">
                <a:solidFill>
                  <a:schemeClr val="tx1"/>
                </a:solidFill>
                <a:latin typeface="Calibri"/>
                <a:ea typeface="Calibri"/>
                <a:cs typeface="Times New Roman"/>
              </a:rPr>
              <a:t>sido</a:t>
            </a:r>
            <a:r>
              <a:rPr lang="en-US" sz="1200">
                <a:solidFill>
                  <a:schemeClr val="tx1"/>
                </a:solidFill>
                <a:latin typeface="Calibri"/>
                <a:ea typeface="Calibri"/>
                <a:cs typeface="Times New Roman"/>
              </a:rPr>
              <a:t> </a:t>
            </a:r>
            <a:r>
              <a:rPr lang="en-US" sz="1200" err="1">
                <a:solidFill>
                  <a:schemeClr val="tx1"/>
                </a:solidFill>
                <a:latin typeface="Calibri"/>
                <a:ea typeface="Calibri"/>
                <a:cs typeface="Times New Roman"/>
              </a:rPr>
              <a:t>una</a:t>
            </a:r>
            <a:r>
              <a:rPr lang="en-US" sz="1200">
                <a:solidFill>
                  <a:schemeClr val="tx1"/>
                </a:solidFill>
                <a:latin typeface="Calibri"/>
                <a:ea typeface="Calibri"/>
                <a:cs typeface="Times New Roman"/>
              </a:rPr>
              <a:t> gran </a:t>
            </a:r>
            <a:r>
              <a:rPr lang="en-US" sz="1200" err="1">
                <a:solidFill>
                  <a:schemeClr val="tx1"/>
                </a:solidFill>
                <a:latin typeface="Calibri"/>
                <a:ea typeface="Calibri"/>
                <a:cs typeface="Times New Roman"/>
              </a:rPr>
              <a:t>parte</a:t>
            </a:r>
            <a:r>
              <a:rPr lang="en-US" sz="1200">
                <a:solidFill>
                  <a:schemeClr val="tx1"/>
                </a:solidFill>
                <a:latin typeface="Calibri"/>
                <a:ea typeface="Calibri"/>
                <a:cs typeface="Times New Roman"/>
              </a:rPr>
              <a:t> </a:t>
            </a:r>
            <a:r>
              <a:rPr lang="en-US" sz="1200" err="1">
                <a:solidFill>
                  <a:schemeClr val="tx1"/>
                </a:solidFill>
                <a:latin typeface="Calibri"/>
                <a:ea typeface="Calibri"/>
                <a:cs typeface="Times New Roman"/>
              </a:rPr>
              <a:t>en</a:t>
            </a:r>
            <a:r>
              <a:rPr lang="en-US" sz="1200">
                <a:solidFill>
                  <a:schemeClr val="tx1"/>
                </a:solidFill>
                <a:latin typeface="Calibri"/>
                <a:ea typeface="Calibri"/>
                <a:cs typeface="Times New Roman"/>
              </a:rPr>
              <a:t> </a:t>
            </a:r>
            <a:r>
              <a:rPr lang="en-US" sz="1200" err="1">
                <a:solidFill>
                  <a:schemeClr val="tx1"/>
                </a:solidFill>
                <a:latin typeface="Calibri"/>
                <a:ea typeface="Calibri"/>
                <a:cs typeface="Times New Roman"/>
              </a:rPr>
              <a:t>el</a:t>
            </a:r>
            <a:r>
              <a:rPr lang="en-US" sz="1200">
                <a:solidFill>
                  <a:schemeClr val="tx1"/>
                </a:solidFill>
                <a:latin typeface="Calibri"/>
                <a:ea typeface="Calibri"/>
                <a:cs typeface="Times New Roman"/>
              </a:rPr>
              <a:t> </a:t>
            </a:r>
            <a:r>
              <a:rPr lang="en-US" sz="1200" err="1">
                <a:solidFill>
                  <a:schemeClr val="tx1"/>
                </a:solidFill>
                <a:latin typeface="Calibri"/>
                <a:ea typeface="Calibri"/>
                <a:cs typeface="Times New Roman"/>
              </a:rPr>
              <a:t>crecimiento</a:t>
            </a:r>
            <a:r>
              <a:rPr lang="en-US" sz="1200">
                <a:solidFill>
                  <a:schemeClr val="tx1"/>
                </a:solidFill>
                <a:latin typeface="Calibri"/>
                <a:ea typeface="Calibri"/>
                <a:cs typeface="Times New Roman"/>
              </a:rPr>
              <a:t> y la </a:t>
            </a:r>
            <a:r>
              <a:rPr lang="en-US" sz="1200" err="1">
                <a:solidFill>
                  <a:schemeClr val="tx1"/>
                </a:solidFill>
                <a:latin typeface="Calibri"/>
                <a:ea typeface="Calibri"/>
                <a:cs typeface="Times New Roman"/>
              </a:rPr>
              <a:t>educación</a:t>
            </a:r>
            <a:r>
              <a:rPr lang="en-US" sz="1200">
                <a:solidFill>
                  <a:schemeClr val="tx1"/>
                </a:solidFill>
                <a:latin typeface="Calibri"/>
                <a:ea typeface="Calibri"/>
                <a:cs typeface="Times New Roman"/>
              </a:rPr>
              <a:t> de mi </a:t>
            </a:r>
            <a:r>
              <a:rPr lang="en-US" sz="1200" err="1">
                <a:solidFill>
                  <a:schemeClr val="tx1"/>
                </a:solidFill>
                <a:latin typeface="Calibri"/>
                <a:ea typeface="Calibri"/>
                <a:cs typeface="Times New Roman"/>
              </a:rPr>
              <a:t>hijo</a:t>
            </a:r>
            <a:r>
              <a:rPr lang="en-US" sz="1200">
                <a:solidFill>
                  <a:schemeClr val="tx1"/>
                </a:solidFill>
                <a:latin typeface="Calibri"/>
                <a:ea typeface="Calibri"/>
                <a:cs typeface="Times New Roman"/>
              </a:rPr>
              <a:t>. Me </a:t>
            </a:r>
            <a:r>
              <a:rPr lang="en-US" sz="1200" err="1">
                <a:solidFill>
                  <a:schemeClr val="tx1"/>
                </a:solidFill>
                <a:latin typeface="Calibri"/>
                <a:ea typeface="Calibri"/>
                <a:cs typeface="Times New Roman"/>
              </a:rPr>
              <a:t>alegro</a:t>
            </a:r>
            <a:r>
              <a:rPr lang="en-US" sz="1200">
                <a:solidFill>
                  <a:schemeClr val="tx1"/>
                </a:solidFill>
                <a:latin typeface="Calibri"/>
                <a:ea typeface="Calibri"/>
                <a:cs typeface="Times New Roman"/>
              </a:rPr>
              <a:t> de que le </a:t>
            </a:r>
            <a:r>
              <a:rPr lang="en-US" sz="1200" err="1">
                <a:solidFill>
                  <a:schemeClr val="tx1"/>
                </a:solidFill>
                <a:latin typeface="Calibri"/>
                <a:ea typeface="Calibri"/>
                <a:cs typeface="Times New Roman"/>
              </a:rPr>
              <a:t>programa</a:t>
            </a:r>
            <a:r>
              <a:rPr lang="en-US" sz="1200">
                <a:solidFill>
                  <a:schemeClr val="tx1"/>
                </a:solidFill>
                <a:latin typeface="Calibri"/>
                <a:ea typeface="Calibri"/>
                <a:cs typeface="Times New Roman"/>
              </a:rPr>
              <a:t> </a:t>
            </a:r>
            <a:r>
              <a:rPr lang="en-US" sz="1200" err="1">
                <a:solidFill>
                  <a:schemeClr val="tx1"/>
                </a:solidFill>
                <a:latin typeface="Calibri"/>
                <a:ea typeface="Calibri"/>
                <a:cs typeface="Times New Roman"/>
              </a:rPr>
              <a:t>esté</a:t>
            </a:r>
            <a:r>
              <a:rPr lang="en-US" sz="1200">
                <a:solidFill>
                  <a:schemeClr val="tx1"/>
                </a:solidFill>
                <a:latin typeface="Calibri"/>
                <a:ea typeface="Calibri"/>
                <a:cs typeface="Times New Roman"/>
              </a:rPr>
              <a:t> disponible a </a:t>
            </a:r>
            <a:r>
              <a:rPr lang="en-US" sz="1200" err="1">
                <a:solidFill>
                  <a:schemeClr val="tx1"/>
                </a:solidFill>
                <a:latin typeface="Calibri"/>
                <a:ea typeface="Calibri"/>
                <a:cs typeface="Times New Roman"/>
              </a:rPr>
              <a:t>esta</a:t>
            </a:r>
            <a:r>
              <a:rPr lang="en-US" sz="1200">
                <a:solidFill>
                  <a:schemeClr val="tx1"/>
                </a:solidFill>
                <a:latin typeface="Calibri"/>
                <a:ea typeface="Calibri"/>
                <a:cs typeface="Times New Roman"/>
              </a:rPr>
              <a:t> </a:t>
            </a:r>
            <a:r>
              <a:rPr lang="en-US" sz="1200" err="1">
                <a:solidFill>
                  <a:schemeClr val="tx1"/>
                </a:solidFill>
                <a:latin typeface="Calibri"/>
                <a:ea typeface="Calibri"/>
                <a:cs typeface="Times New Roman"/>
              </a:rPr>
              <a:t>edad</a:t>
            </a:r>
            <a:r>
              <a:rPr lang="en-US" sz="1200">
                <a:solidFill>
                  <a:schemeClr val="tx1"/>
                </a:solidFill>
                <a:latin typeface="Calibri"/>
                <a:ea typeface="Calibri"/>
                <a:cs typeface="Times New Roman"/>
              </a:rPr>
              <a:t>. Espero que </a:t>
            </a:r>
            <a:r>
              <a:rPr lang="en-US" sz="1200" err="1">
                <a:solidFill>
                  <a:schemeClr val="tx1"/>
                </a:solidFill>
                <a:latin typeface="Calibri"/>
                <a:ea typeface="Calibri"/>
                <a:cs typeface="Times New Roman"/>
              </a:rPr>
              <a:t>continúe</a:t>
            </a:r>
            <a:r>
              <a:rPr lang="en-US" sz="1200">
                <a:solidFill>
                  <a:schemeClr val="tx1"/>
                </a:solidFill>
                <a:latin typeface="Calibri"/>
                <a:ea typeface="Calibri"/>
                <a:cs typeface="Times New Roman"/>
              </a:rPr>
              <a:t>, </a:t>
            </a:r>
            <a:r>
              <a:rPr lang="en-US" sz="1200" err="1">
                <a:solidFill>
                  <a:schemeClr val="tx1"/>
                </a:solidFill>
                <a:latin typeface="Calibri"/>
                <a:ea typeface="Calibri"/>
                <a:cs typeface="Times New Roman"/>
              </a:rPr>
              <a:t>ya</a:t>
            </a:r>
            <a:r>
              <a:rPr lang="en-US" sz="1200">
                <a:solidFill>
                  <a:schemeClr val="tx1"/>
                </a:solidFill>
                <a:latin typeface="Calibri"/>
                <a:ea typeface="Calibri"/>
                <a:cs typeface="Times New Roman"/>
              </a:rPr>
              <a:t> que beneficia </a:t>
            </a:r>
            <a:r>
              <a:rPr lang="en-US" sz="1200" err="1">
                <a:solidFill>
                  <a:schemeClr val="tx1"/>
                </a:solidFill>
                <a:latin typeface="Calibri"/>
                <a:ea typeface="Calibri"/>
                <a:cs typeface="Times New Roman"/>
              </a:rPr>
              <a:t>enormemente</a:t>
            </a:r>
            <a:r>
              <a:rPr lang="en-US" sz="1200">
                <a:solidFill>
                  <a:schemeClr val="tx1"/>
                </a:solidFill>
                <a:latin typeface="Calibri"/>
                <a:ea typeface="Calibri"/>
                <a:cs typeface="Times New Roman"/>
              </a:rPr>
              <a:t> </a:t>
            </a:r>
            <a:r>
              <a:rPr lang="en-US" sz="1200" err="1">
                <a:solidFill>
                  <a:schemeClr val="tx1"/>
                </a:solidFill>
                <a:latin typeface="Calibri"/>
                <a:ea typeface="Calibri"/>
                <a:cs typeface="Times New Roman"/>
              </a:rPr>
              <a:t>el</a:t>
            </a:r>
            <a:r>
              <a:rPr lang="en-US" sz="1200">
                <a:solidFill>
                  <a:schemeClr val="tx1"/>
                </a:solidFill>
                <a:latin typeface="Calibri"/>
                <a:ea typeface="Calibri"/>
                <a:cs typeface="Times New Roman"/>
              </a:rPr>
              <a:t> </a:t>
            </a:r>
            <a:r>
              <a:rPr lang="en-US" sz="1200" err="1">
                <a:solidFill>
                  <a:schemeClr val="tx1"/>
                </a:solidFill>
                <a:latin typeface="Calibri"/>
                <a:ea typeface="Calibri"/>
                <a:cs typeface="Times New Roman"/>
              </a:rPr>
              <a:t>desarrollo</a:t>
            </a:r>
            <a:r>
              <a:rPr lang="en-US" sz="1200">
                <a:solidFill>
                  <a:schemeClr val="tx1"/>
                </a:solidFill>
                <a:latin typeface="Calibri"/>
                <a:ea typeface="Calibri"/>
                <a:cs typeface="Times New Roman"/>
              </a:rPr>
              <a:t> </a:t>
            </a:r>
            <a:r>
              <a:rPr lang="en-US" sz="1200" err="1">
                <a:solidFill>
                  <a:schemeClr val="tx1"/>
                </a:solidFill>
                <a:latin typeface="Calibri"/>
                <a:ea typeface="Calibri"/>
                <a:cs typeface="Times New Roman"/>
              </a:rPr>
              <a:t>temprano</a:t>
            </a:r>
            <a:r>
              <a:rPr lang="en-US" sz="1200">
                <a:solidFill>
                  <a:schemeClr val="tx1"/>
                </a:solidFill>
                <a:latin typeface="Calibri"/>
                <a:ea typeface="Calibri"/>
                <a:cs typeface="Times New Roman"/>
              </a:rPr>
              <a:t> de </a:t>
            </a:r>
            <a:r>
              <a:rPr lang="en-US" sz="1200" err="1">
                <a:solidFill>
                  <a:schemeClr val="tx1"/>
                </a:solidFill>
                <a:latin typeface="Calibri"/>
                <a:ea typeface="Calibri"/>
                <a:cs typeface="Times New Roman"/>
              </a:rPr>
              <a:t>los</a:t>
            </a:r>
            <a:r>
              <a:rPr lang="en-US" sz="1200">
                <a:solidFill>
                  <a:schemeClr val="tx1"/>
                </a:solidFill>
                <a:latin typeface="Calibri"/>
                <a:ea typeface="Calibri"/>
                <a:cs typeface="Times New Roman"/>
              </a:rPr>
              <a:t> </a:t>
            </a:r>
            <a:r>
              <a:rPr lang="en-US" sz="1200" err="1">
                <a:solidFill>
                  <a:schemeClr val="tx1"/>
                </a:solidFill>
                <a:latin typeface="Calibri"/>
                <a:ea typeface="Calibri"/>
                <a:cs typeface="Times New Roman"/>
              </a:rPr>
              <a:t>niños</a:t>
            </a:r>
            <a:r>
              <a:rPr lang="en-US" sz="1100">
                <a:solidFill>
                  <a:schemeClr val="tx1"/>
                </a:solidFill>
                <a:latin typeface="Calibri"/>
                <a:ea typeface="Calibri"/>
                <a:cs typeface="Times New Roman"/>
              </a:rPr>
              <a:t>”.  -Padre de WTS</a:t>
            </a:r>
            <a:endParaRPr lang="en-US" sz="1100">
              <a:solidFill>
                <a:schemeClr val="tx1"/>
              </a:solidFill>
              <a:effectLst/>
              <a:latin typeface="Calibri"/>
              <a:ea typeface="Calibri"/>
              <a:cs typeface="Times New Roman"/>
            </a:endParaRPr>
          </a:p>
          <a:p>
            <a:pPr marL="342900" indent="-342900">
              <a:lnSpc>
                <a:spcPct val="107000"/>
              </a:lnSpc>
              <a:spcAft>
                <a:spcPts val="800"/>
              </a:spcAft>
              <a:buFont typeface="Symbol" panose="05050102010706020507" pitchFamily="18" charset="2"/>
              <a:buChar char=""/>
            </a:pPr>
            <a:r>
              <a:rPr lang="es-ES" sz="1200">
                <a:solidFill>
                  <a:schemeClr val="tx1"/>
                </a:solidFill>
                <a:effectLst/>
                <a:latin typeface="Calibri"/>
                <a:ea typeface="Calibri"/>
                <a:cs typeface="Times New Roman"/>
              </a:rPr>
              <a:t>“Me encantan las maestras- sus </a:t>
            </a:r>
            <a:r>
              <a:rPr lang="es-ES" sz="1200">
                <a:solidFill>
                  <a:schemeClr val="tx1"/>
                </a:solidFill>
                <a:latin typeface="Calibri"/>
                <a:ea typeface="Calibri"/>
                <a:cs typeface="Times New Roman"/>
              </a:rPr>
              <a:t>actividades</a:t>
            </a:r>
            <a:r>
              <a:rPr lang="es-ES" sz="1200">
                <a:solidFill>
                  <a:schemeClr val="tx1"/>
                </a:solidFill>
                <a:effectLst/>
                <a:latin typeface="Calibri"/>
                <a:ea typeface="Calibri"/>
                <a:cs typeface="Times New Roman"/>
              </a:rPr>
              <a:t>, excelente todo”.</a:t>
            </a:r>
            <a:r>
              <a:rPr lang="es-ES" sz="1200">
                <a:solidFill>
                  <a:schemeClr val="tx1"/>
                </a:solidFill>
                <a:latin typeface="Calibri"/>
                <a:ea typeface="Calibri"/>
                <a:cs typeface="Times New Roman"/>
              </a:rPr>
              <a:t>          - Padre de</a:t>
            </a:r>
            <a:r>
              <a:rPr lang="en-US" sz="1200">
                <a:solidFill>
                  <a:schemeClr val="tx1"/>
                </a:solidFill>
                <a:latin typeface="Calibri"/>
                <a:ea typeface="Calibri"/>
                <a:cs typeface="Times New Roman"/>
              </a:rPr>
              <a:t> </a:t>
            </a:r>
            <a:r>
              <a:rPr lang="en-US" sz="1200">
                <a:solidFill>
                  <a:schemeClr val="tx1"/>
                </a:solidFill>
                <a:effectLst/>
                <a:latin typeface="Calibri"/>
                <a:ea typeface="Calibri"/>
                <a:cs typeface="Times New Roman"/>
              </a:rPr>
              <a:t>WTS</a:t>
            </a:r>
            <a:r>
              <a:rPr lang="en-US" sz="1200">
                <a:solidFill>
                  <a:schemeClr val="tx1"/>
                </a:solidFill>
                <a:latin typeface="Calibri"/>
                <a:ea typeface="Calibri"/>
                <a:cs typeface="Times New Roman"/>
              </a:rPr>
              <a:t> </a:t>
            </a:r>
            <a:endParaRPr lang="en-US" sz="1200">
              <a:solidFill>
                <a:schemeClr val="tx1"/>
              </a:solidFill>
              <a:effectLst/>
              <a:latin typeface="Calibri"/>
              <a:ea typeface="Calibri"/>
              <a:cs typeface="Times New Roman"/>
            </a:endParaRPr>
          </a:p>
          <a:p>
            <a:pPr marL="342900" marR="0" lvl="0" indent="-342900">
              <a:lnSpc>
                <a:spcPct val="107000"/>
              </a:lnSpc>
              <a:spcBef>
                <a:spcPts val="0"/>
              </a:spcBef>
              <a:spcAft>
                <a:spcPts val="800"/>
              </a:spcAft>
              <a:buFont typeface="Symbol" panose="05050102010706020507" pitchFamily="18" charset="2"/>
              <a:buChar char=""/>
            </a:pPr>
            <a:endParaRPr lang="en-US" sz="120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61054297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4" name="Rectangle 11">
            <a:extLst>
              <a:ext uri="{FF2B5EF4-FFF2-40B4-BE49-F238E27FC236}">
                <a16:creationId xmlns:a16="http://schemas.microsoft.com/office/drawing/2014/main" id="{02472DE8-E58B-4D56-BA61-C69C601DC76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13">
            <a:extLst>
              <a:ext uri="{FF2B5EF4-FFF2-40B4-BE49-F238E27FC236}">
                <a16:creationId xmlns:a16="http://schemas.microsoft.com/office/drawing/2014/main" id="{0183ACFC-B25E-402F-BBD8-E42034CDD49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2176818"/>
          </a:xfrm>
          <a:custGeom>
            <a:avLst/>
            <a:gdLst>
              <a:gd name="connsiteX0" fmla="*/ 0 w 12192000"/>
              <a:gd name="connsiteY0" fmla="*/ 0 h 2237474"/>
              <a:gd name="connsiteX1" fmla="*/ 12192000 w 12192000"/>
              <a:gd name="connsiteY1" fmla="*/ 0 h 2237474"/>
              <a:gd name="connsiteX2" fmla="*/ 12192000 w 12192000"/>
              <a:gd name="connsiteY2" fmla="*/ 751299 h 2237474"/>
              <a:gd name="connsiteX3" fmla="*/ 12176759 w 12192000"/>
              <a:gd name="connsiteY3" fmla="*/ 759190 h 2237474"/>
              <a:gd name="connsiteX4" fmla="*/ 12154948 w 12192000"/>
              <a:gd name="connsiteY4" fmla="*/ 762731 h 2237474"/>
              <a:gd name="connsiteX5" fmla="*/ 12047364 w 12192000"/>
              <a:gd name="connsiteY5" fmla="*/ 749662 h 2237474"/>
              <a:gd name="connsiteX6" fmla="*/ 11890686 w 12192000"/>
              <a:gd name="connsiteY6" fmla="*/ 732766 h 2237474"/>
              <a:gd name="connsiteX7" fmla="*/ 11782413 w 12192000"/>
              <a:gd name="connsiteY7" fmla="*/ 769868 h 2237474"/>
              <a:gd name="connsiteX8" fmla="*/ 11649954 w 12192000"/>
              <a:gd name="connsiteY8" fmla="*/ 749628 h 2237474"/>
              <a:gd name="connsiteX9" fmla="*/ 11560424 w 12192000"/>
              <a:gd name="connsiteY9" fmla="*/ 748017 h 2237474"/>
              <a:gd name="connsiteX10" fmla="*/ 11358455 w 12192000"/>
              <a:gd name="connsiteY10" fmla="*/ 747593 h 2237474"/>
              <a:gd name="connsiteX11" fmla="*/ 11165209 w 12192000"/>
              <a:gd name="connsiteY11" fmla="*/ 748852 h 2237474"/>
              <a:gd name="connsiteX12" fmla="*/ 11058755 w 12192000"/>
              <a:gd name="connsiteY12" fmla="*/ 749617 h 2237474"/>
              <a:gd name="connsiteX13" fmla="*/ 10884013 w 12192000"/>
              <a:gd name="connsiteY13" fmla="*/ 760728 h 2237474"/>
              <a:gd name="connsiteX14" fmla="*/ 10834688 w 12192000"/>
              <a:gd name="connsiteY14" fmla="*/ 757726 h 2237474"/>
              <a:gd name="connsiteX15" fmla="*/ 10805004 w 12192000"/>
              <a:gd name="connsiteY15" fmla="*/ 757573 h 2237474"/>
              <a:gd name="connsiteX16" fmla="*/ 10739478 w 12192000"/>
              <a:gd name="connsiteY16" fmla="*/ 776841 h 2237474"/>
              <a:gd name="connsiteX17" fmla="*/ 10458762 w 12192000"/>
              <a:gd name="connsiteY17" fmla="*/ 755400 h 2237474"/>
              <a:gd name="connsiteX18" fmla="*/ 10246919 w 12192000"/>
              <a:gd name="connsiteY18" fmla="*/ 769960 h 2237474"/>
              <a:gd name="connsiteX19" fmla="*/ 10167995 w 12192000"/>
              <a:gd name="connsiteY19" fmla="*/ 760843 h 2237474"/>
              <a:gd name="connsiteX20" fmla="*/ 9997044 w 12192000"/>
              <a:gd name="connsiteY20" fmla="*/ 780129 h 2237474"/>
              <a:gd name="connsiteX21" fmla="*/ 9943887 w 12192000"/>
              <a:gd name="connsiteY21" fmla="*/ 804141 h 2237474"/>
              <a:gd name="connsiteX22" fmla="*/ 9918248 w 12192000"/>
              <a:gd name="connsiteY22" fmla="*/ 816628 h 2237474"/>
              <a:gd name="connsiteX23" fmla="*/ 9836148 w 12192000"/>
              <a:gd name="connsiteY23" fmla="*/ 858312 h 2237474"/>
              <a:gd name="connsiteX24" fmla="*/ 9823800 w 12192000"/>
              <a:gd name="connsiteY24" fmla="*/ 866604 h 2237474"/>
              <a:gd name="connsiteX25" fmla="*/ 9794684 w 12192000"/>
              <a:gd name="connsiteY25" fmla="*/ 864509 h 2237474"/>
              <a:gd name="connsiteX26" fmla="*/ 9778288 w 12192000"/>
              <a:gd name="connsiteY26" fmla="*/ 854362 h 2237474"/>
              <a:gd name="connsiteX27" fmla="*/ 9773886 w 12192000"/>
              <a:gd name="connsiteY27" fmla="*/ 857543 h 2237474"/>
              <a:gd name="connsiteX28" fmla="*/ 9761459 w 12192000"/>
              <a:gd name="connsiteY28" fmla="*/ 862394 h 2237474"/>
              <a:gd name="connsiteX29" fmla="*/ 9705768 w 12192000"/>
              <a:gd name="connsiteY29" fmla="*/ 894610 h 2237474"/>
              <a:gd name="connsiteX30" fmla="*/ 9683005 w 12192000"/>
              <a:gd name="connsiteY30" fmla="*/ 894128 h 2237474"/>
              <a:gd name="connsiteX31" fmla="*/ 9594438 w 12192000"/>
              <a:gd name="connsiteY31" fmla="*/ 919051 h 2237474"/>
              <a:gd name="connsiteX32" fmla="*/ 9577033 w 12192000"/>
              <a:gd name="connsiteY32" fmla="*/ 922857 h 2237474"/>
              <a:gd name="connsiteX33" fmla="*/ 9544189 w 12192000"/>
              <a:gd name="connsiteY33" fmla="*/ 938966 h 2237474"/>
              <a:gd name="connsiteX34" fmla="*/ 9534048 w 12192000"/>
              <a:gd name="connsiteY34" fmla="*/ 940158 h 2237474"/>
              <a:gd name="connsiteX35" fmla="*/ 9500499 w 12192000"/>
              <a:gd name="connsiteY35" fmla="*/ 954680 h 2237474"/>
              <a:gd name="connsiteX36" fmla="*/ 9428195 w 12192000"/>
              <a:gd name="connsiteY36" fmla="*/ 986225 h 2237474"/>
              <a:gd name="connsiteX37" fmla="*/ 9410017 w 12192000"/>
              <a:gd name="connsiteY37" fmla="*/ 993931 h 2237474"/>
              <a:gd name="connsiteX38" fmla="*/ 9392919 w 12192000"/>
              <a:gd name="connsiteY38" fmla="*/ 994656 h 2237474"/>
              <a:gd name="connsiteX39" fmla="*/ 9301293 w 12192000"/>
              <a:gd name="connsiteY39" fmla="*/ 1011593 h 2237474"/>
              <a:gd name="connsiteX40" fmla="*/ 9278619 w 12192000"/>
              <a:gd name="connsiteY40" fmla="*/ 1011878 h 2237474"/>
              <a:gd name="connsiteX41" fmla="*/ 9268019 w 12192000"/>
              <a:gd name="connsiteY41" fmla="*/ 1007442 h 2237474"/>
              <a:gd name="connsiteX42" fmla="*/ 9234662 w 12192000"/>
              <a:gd name="connsiteY42" fmla="*/ 1023056 h 2237474"/>
              <a:gd name="connsiteX43" fmla="*/ 9181033 w 12192000"/>
              <a:gd name="connsiteY43" fmla="*/ 1037921 h 2237474"/>
              <a:gd name="connsiteX44" fmla="*/ 9155969 w 12192000"/>
              <a:gd name="connsiteY44" fmla="*/ 1046804 h 2237474"/>
              <a:gd name="connsiteX45" fmla="*/ 9133985 w 12192000"/>
              <a:gd name="connsiteY45" fmla="*/ 1046450 h 2237474"/>
              <a:gd name="connsiteX46" fmla="*/ 9012987 w 12192000"/>
              <a:gd name="connsiteY46" fmla="*/ 1061986 h 2237474"/>
              <a:gd name="connsiteX47" fmla="*/ 8968445 w 12192000"/>
              <a:gd name="connsiteY47" fmla="*/ 1052169 h 2237474"/>
              <a:gd name="connsiteX48" fmla="*/ 8958984 w 12192000"/>
              <a:gd name="connsiteY48" fmla="*/ 1057212 h 2237474"/>
              <a:gd name="connsiteX49" fmla="*/ 8886001 w 12192000"/>
              <a:gd name="connsiteY49" fmla="*/ 1067468 h 2237474"/>
              <a:gd name="connsiteX50" fmla="*/ 8838610 w 12192000"/>
              <a:gd name="connsiteY50" fmla="*/ 1075091 h 2237474"/>
              <a:gd name="connsiteX51" fmla="*/ 8750383 w 12192000"/>
              <a:gd name="connsiteY51" fmla="*/ 1097387 h 2237474"/>
              <a:gd name="connsiteX52" fmla="*/ 8697365 w 12192000"/>
              <a:gd name="connsiteY52" fmla="*/ 1105869 h 2237474"/>
              <a:gd name="connsiteX53" fmla="*/ 8665605 w 12192000"/>
              <a:gd name="connsiteY53" fmla="*/ 1110791 h 2237474"/>
              <a:gd name="connsiteX54" fmla="*/ 8584946 w 12192000"/>
              <a:gd name="connsiteY54" fmla="*/ 1135226 h 2237474"/>
              <a:gd name="connsiteX55" fmla="*/ 8460755 w 12192000"/>
              <a:gd name="connsiteY55" fmla="*/ 1203427 h 2237474"/>
              <a:gd name="connsiteX56" fmla="*/ 8419755 w 12192000"/>
              <a:gd name="connsiteY56" fmla="*/ 1216260 h 2237474"/>
              <a:gd name="connsiteX57" fmla="*/ 8411626 w 12192000"/>
              <a:gd name="connsiteY57" fmla="*/ 1214397 h 2237474"/>
              <a:gd name="connsiteX58" fmla="*/ 8363469 w 12192000"/>
              <a:gd name="connsiteY58" fmla="*/ 1246658 h 2237474"/>
              <a:gd name="connsiteX59" fmla="*/ 8275497 w 12192000"/>
              <a:gd name="connsiteY59" fmla="*/ 1264396 h 2237474"/>
              <a:gd name="connsiteX60" fmla="*/ 8206287 w 12192000"/>
              <a:gd name="connsiteY60" fmla="*/ 1273060 h 2237474"/>
              <a:gd name="connsiteX61" fmla="*/ 8168705 w 12192000"/>
              <a:gd name="connsiteY61" fmla="*/ 1279956 h 2237474"/>
              <a:gd name="connsiteX62" fmla="*/ 8139997 w 12192000"/>
              <a:gd name="connsiteY62" fmla="*/ 1282713 h 2237474"/>
              <a:gd name="connsiteX63" fmla="*/ 8074238 w 12192000"/>
              <a:gd name="connsiteY63" fmla="*/ 1301895 h 2237474"/>
              <a:gd name="connsiteX64" fmla="*/ 7968292 w 12192000"/>
              <a:gd name="connsiteY64" fmla="*/ 1338779 h 2237474"/>
              <a:gd name="connsiteX65" fmla="*/ 7945122 w 12192000"/>
              <a:gd name="connsiteY65" fmla="*/ 1345477 h 2237474"/>
              <a:gd name="connsiteX66" fmla="*/ 7922771 w 12192000"/>
              <a:gd name="connsiteY66" fmla="*/ 1346645 h 2237474"/>
              <a:gd name="connsiteX67" fmla="*/ 7915461 w 12192000"/>
              <a:gd name="connsiteY67" fmla="*/ 1342919 h 2237474"/>
              <a:gd name="connsiteX68" fmla="*/ 7902328 w 12192000"/>
              <a:gd name="connsiteY68" fmla="*/ 1345865 h 2237474"/>
              <a:gd name="connsiteX69" fmla="*/ 7898322 w 12192000"/>
              <a:gd name="connsiteY69" fmla="*/ 1345689 h 2237474"/>
              <a:gd name="connsiteX70" fmla="*/ 7875879 w 12192000"/>
              <a:gd name="connsiteY70" fmla="*/ 1345646 h 2237474"/>
              <a:gd name="connsiteX71" fmla="*/ 7840612 w 12192000"/>
              <a:gd name="connsiteY71" fmla="*/ 1369373 h 2237474"/>
              <a:gd name="connsiteX72" fmla="*/ 7786819 w 12192000"/>
              <a:gd name="connsiteY72" fmla="*/ 1378970 h 2237474"/>
              <a:gd name="connsiteX73" fmla="*/ 7548172 w 12192000"/>
              <a:gd name="connsiteY73" fmla="*/ 1417460 h 2237474"/>
              <a:gd name="connsiteX74" fmla="*/ 7483437 w 12192000"/>
              <a:gd name="connsiteY74" fmla="*/ 1478152 h 2237474"/>
              <a:gd name="connsiteX75" fmla="*/ 7377870 w 12192000"/>
              <a:gd name="connsiteY75" fmla="*/ 1523319 h 2237474"/>
              <a:gd name="connsiteX76" fmla="*/ 7230737 w 12192000"/>
              <a:gd name="connsiteY76" fmla="*/ 1562633 h 2237474"/>
              <a:gd name="connsiteX77" fmla="*/ 7224458 w 12192000"/>
              <a:gd name="connsiteY77" fmla="*/ 1573008 h 2237474"/>
              <a:gd name="connsiteX78" fmla="*/ 7213486 w 12192000"/>
              <a:gd name="connsiteY78" fmla="*/ 1580987 h 2237474"/>
              <a:gd name="connsiteX79" fmla="*/ 7210972 w 12192000"/>
              <a:gd name="connsiteY79" fmla="*/ 1580856 h 2237474"/>
              <a:gd name="connsiteX80" fmla="*/ 7183121 w 12192000"/>
              <a:gd name="connsiteY80" fmla="*/ 1595162 h 2237474"/>
              <a:gd name="connsiteX81" fmla="*/ 7164601 w 12192000"/>
              <a:gd name="connsiteY81" fmla="*/ 1606490 h 2237474"/>
              <a:gd name="connsiteX82" fmla="*/ 7159286 w 12192000"/>
              <a:gd name="connsiteY82" fmla="*/ 1606850 h 2237474"/>
              <a:gd name="connsiteX83" fmla="*/ 7114651 w 12192000"/>
              <a:gd name="connsiteY83" fmla="*/ 1620959 h 2237474"/>
              <a:gd name="connsiteX84" fmla="*/ 7092727 w 12192000"/>
              <a:gd name="connsiteY84" fmla="*/ 1623628 h 2237474"/>
              <a:gd name="connsiteX85" fmla="*/ 7031309 w 12192000"/>
              <a:gd name="connsiteY85" fmla="*/ 1619451 h 2237474"/>
              <a:gd name="connsiteX86" fmla="*/ 6999084 w 12192000"/>
              <a:gd name="connsiteY86" fmla="*/ 1634317 h 2237474"/>
              <a:gd name="connsiteX87" fmla="*/ 6992107 w 12192000"/>
              <a:gd name="connsiteY87" fmla="*/ 1636860 h 2237474"/>
              <a:gd name="connsiteX88" fmla="*/ 6991765 w 12192000"/>
              <a:gd name="connsiteY88" fmla="*/ 1636725 h 2237474"/>
              <a:gd name="connsiteX89" fmla="*/ 6983996 w 12192000"/>
              <a:gd name="connsiteY89" fmla="*/ 1639040 h 2237474"/>
              <a:gd name="connsiteX90" fmla="*/ 6979383 w 12192000"/>
              <a:gd name="connsiteY90" fmla="*/ 1641496 h 2237474"/>
              <a:gd name="connsiteX91" fmla="*/ 6900177 w 12192000"/>
              <a:gd name="connsiteY91" fmla="*/ 1636016 h 2237474"/>
              <a:gd name="connsiteX92" fmla="*/ 6795372 w 12192000"/>
              <a:gd name="connsiteY92" fmla="*/ 1644845 h 2237474"/>
              <a:gd name="connsiteX93" fmla="*/ 6692251 w 12192000"/>
              <a:gd name="connsiteY93" fmla="*/ 1656357 h 2237474"/>
              <a:gd name="connsiteX94" fmla="*/ 6655235 w 12192000"/>
              <a:gd name="connsiteY94" fmla="*/ 1661869 h 2237474"/>
              <a:gd name="connsiteX95" fmla="*/ 6587857 w 12192000"/>
              <a:gd name="connsiteY95" fmla="*/ 1665769 h 2237474"/>
              <a:gd name="connsiteX96" fmla="*/ 6554894 w 12192000"/>
              <a:gd name="connsiteY96" fmla="*/ 1664428 h 2237474"/>
              <a:gd name="connsiteX97" fmla="*/ 6551579 w 12192000"/>
              <a:gd name="connsiteY97" fmla="*/ 1662213 h 2237474"/>
              <a:gd name="connsiteX98" fmla="*/ 6545693 w 12192000"/>
              <a:gd name="connsiteY98" fmla="*/ 1661776 h 2237474"/>
              <a:gd name="connsiteX99" fmla="*/ 6530561 w 12192000"/>
              <a:gd name="connsiteY99" fmla="*/ 1664619 h 2237474"/>
              <a:gd name="connsiteX100" fmla="*/ 6525028 w 12192000"/>
              <a:gd name="connsiteY100" fmla="*/ 1666354 h 2237474"/>
              <a:gd name="connsiteX101" fmla="*/ 6516595 w 12192000"/>
              <a:gd name="connsiteY101" fmla="*/ 1667475 h 2237474"/>
              <a:gd name="connsiteX102" fmla="*/ 6516340 w 12192000"/>
              <a:gd name="connsiteY102" fmla="*/ 1667291 h 2237474"/>
              <a:gd name="connsiteX103" fmla="*/ 6508541 w 12192000"/>
              <a:gd name="connsiteY103" fmla="*/ 1668757 h 2237474"/>
              <a:gd name="connsiteX104" fmla="*/ 6471012 w 12192000"/>
              <a:gd name="connsiteY104" fmla="*/ 1678604 h 2237474"/>
              <a:gd name="connsiteX105" fmla="*/ 6415265 w 12192000"/>
              <a:gd name="connsiteY105" fmla="*/ 1665317 h 2237474"/>
              <a:gd name="connsiteX106" fmla="*/ 6393343 w 12192000"/>
              <a:gd name="connsiteY106" fmla="*/ 1664672 h 2237474"/>
              <a:gd name="connsiteX107" fmla="*/ 6380457 w 12192000"/>
              <a:gd name="connsiteY107" fmla="*/ 1662376 h 2237474"/>
              <a:gd name="connsiteX108" fmla="*/ 6280959 w 12192000"/>
              <a:gd name="connsiteY108" fmla="*/ 1689329 h 2237474"/>
              <a:gd name="connsiteX109" fmla="*/ 6266765 w 12192000"/>
              <a:gd name="connsiteY109" fmla="*/ 1695560 h 2237474"/>
              <a:gd name="connsiteX110" fmla="*/ 6255823 w 12192000"/>
              <a:gd name="connsiteY110" fmla="*/ 1704850 h 2237474"/>
              <a:gd name="connsiteX111" fmla="*/ 6098321 w 12192000"/>
              <a:gd name="connsiteY111" fmla="*/ 1721646 h 2237474"/>
              <a:gd name="connsiteX112" fmla="*/ 5880652 w 12192000"/>
              <a:gd name="connsiteY112" fmla="*/ 1779643 h 2237474"/>
              <a:gd name="connsiteX113" fmla="*/ 5785959 w 12192000"/>
              <a:gd name="connsiteY113" fmla="*/ 1775307 h 2237474"/>
              <a:gd name="connsiteX114" fmla="*/ 5643534 w 12192000"/>
              <a:gd name="connsiteY114" fmla="*/ 1802919 h 2237474"/>
              <a:gd name="connsiteX115" fmla="*/ 5518799 w 12192000"/>
              <a:gd name="connsiteY115" fmla="*/ 1818312 h 2237474"/>
              <a:gd name="connsiteX116" fmla="*/ 5505014 w 12192000"/>
              <a:gd name="connsiteY116" fmla="*/ 1819259 h 2237474"/>
              <a:gd name="connsiteX117" fmla="*/ 5499949 w 12192000"/>
              <a:gd name="connsiteY117" fmla="*/ 1814490 h 2237474"/>
              <a:gd name="connsiteX118" fmla="*/ 5453307 w 12192000"/>
              <a:gd name="connsiteY118" fmla="*/ 1815450 h 2237474"/>
              <a:gd name="connsiteX119" fmla="*/ 5364192 w 12192000"/>
              <a:gd name="connsiteY119" fmla="*/ 1826074 h 2237474"/>
              <a:gd name="connsiteX120" fmla="*/ 5350380 w 12192000"/>
              <a:gd name="connsiteY120" fmla="*/ 1830891 h 2237474"/>
              <a:gd name="connsiteX121" fmla="*/ 5259633 w 12192000"/>
              <a:gd name="connsiteY121" fmla="*/ 1837160 h 2237474"/>
              <a:gd name="connsiteX122" fmla="*/ 5197513 w 12192000"/>
              <a:gd name="connsiteY122" fmla="*/ 1844718 h 2237474"/>
              <a:gd name="connsiteX123" fmla="*/ 5184170 w 12192000"/>
              <a:gd name="connsiteY123" fmla="*/ 1849402 h 2237474"/>
              <a:gd name="connsiteX124" fmla="*/ 5168852 w 12192000"/>
              <a:gd name="connsiteY124" fmla="*/ 1844846 h 2237474"/>
              <a:gd name="connsiteX125" fmla="*/ 5164370 w 12192000"/>
              <a:gd name="connsiteY125" fmla="*/ 1840597 h 2237474"/>
              <a:gd name="connsiteX126" fmla="*/ 5114927 w 12192000"/>
              <a:gd name="connsiteY126" fmla="*/ 1847827 h 2237474"/>
              <a:gd name="connsiteX127" fmla="*/ 5108970 w 12192000"/>
              <a:gd name="connsiteY127" fmla="*/ 1847935 h 2237474"/>
              <a:gd name="connsiteX128" fmla="*/ 5067961 w 12192000"/>
              <a:gd name="connsiteY128" fmla="*/ 1845917 h 2237474"/>
              <a:gd name="connsiteX129" fmla="*/ 5007075 w 12192000"/>
              <a:gd name="connsiteY129" fmla="*/ 1838626 h 2237474"/>
              <a:gd name="connsiteX130" fmla="*/ 4944087 w 12192000"/>
              <a:gd name="connsiteY130" fmla="*/ 1823332 h 2237474"/>
              <a:gd name="connsiteX131" fmla="*/ 4907662 w 12192000"/>
              <a:gd name="connsiteY131" fmla="*/ 1816900 h 2237474"/>
              <a:gd name="connsiteX132" fmla="*/ 4882386 w 12192000"/>
              <a:gd name="connsiteY132" fmla="*/ 1809844 h 2237474"/>
              <a:gd name="connsiteX133" fmla="*/ 4811440 w 12192000"/>
              <a:gd name="connsiteY133" fmla="*/ 1804655 h 2237474"/>
              <a:gd name="connsiteX134" fmla="*/ 4691075 w 12192000"/>
              <a:gd name="connsiteY134" fmla="*/ 1801389 h 2237474"/>
              <a:gd name="connsiteX135" fmla="*/ 4647449 w 12192000"/>
              <a:gd name="connsiteY135" fmla="*/ 1793181 h 2237474"/>
              <a:gd name="connsiteX136" fmla="*/ 4645504 w 12192000"/>
              <a:gd name="connsiteY136" fmla="*/ 1787606 h 2237474"/>
              <a:gd name="connsiteX137" fmla="*/ 4632229 w 12192000"/>
              <a:gd name="connsiteY137" fmla="*/ 1785815 h 2237474"/>
              <a:gd name="connsiteX138" fmla="*/ 4629273 w 12192000"/>
              <a:gd name="connsiteY138" fmla="*/ 1784355 h 2237474"/>
              <a:gd name="connsiteX139" fmla="*/ 4611738 w 12192000"/>
              <a:gd name="connsiteY139" fmla="*/ 1776964 h 2237474"/>
              <a:gd name="connsiteX140" fmla="*/ 4560070 w 12192000"/>
              <a:gd name="connsiteY140" fmla="*/ 1785640 h 2237474"/>
              <a:gd name="connsiteX141" fmla="*/ 4536503 w 12192000"/>
              <a:gd name="connsiteY141" fmla="*/ 1785334 h 2237474"/>
              <a:gd name="connsiteX142" fmla="*/ 4513724 w 12192000"/>
              <a:gd name="connsiteY142" fmla="*/ 1791996 h 2237474"/>
              <a:gd name="connsiteX143" fmla="*/ 4501513 w 12192000"/>
              <a:gd name="connsiteY143" fmla="*/ 1799835 h 2237474"/>
              <a:gd name="connsiteX144" fmla="*/ 4459076 w 12192000"/>
              <a:gd name="connsiteY144" fmla="*/ 1813003 h 2237474"/>
              <a:gd name="connsiteX145" fmla="*/ 4459810 w 12192000"/>
              <a:gd name="connsiteY145" fmla="*/ 1797886 h 2237474"/>
              <a:gd name="connsiteX146" fmla="*/ 4379064 w 12192000"/>
              <a:gd name="connsiteY146" fmla="*/ 1817177 h 2237474"/>
              <a:gd name="connsiteX147" fmla="*/ 4319209 w 12192000"/>
              <a:gd name="connsiteY147" fmla="*/ 1834833 h 2237474"/>
              <a:gd name="connsiteX148" fmla="*/ 4306907 w 12192000"/>
              <a:gd name="connsiteY148" fmla="*/ 1841641 h 2237474"/>
              <a:gd name="connsiteX149" fmla="*/ 4290981 w 12192000"/>
              <a:gd name="connsiteY149" fmla="*/ 1839677 h 2237474"/>
              <a:gd name="connsiteX150" fmla="*/ 4285792 w 12192000"/>
              <a:gd name="connsiteY150" fmla="*/ 1836231 h 2237474"/>
              <a:gd name="connsiteX151" fmla="*/ 4238372 w 12192000"/>
              <a:gd name="connsiteY151" fmla="*/ 1851480 h 2237474"/>
              <a:gd name="connsiteX152" fmla="*/ 4232517 w 12192000"/>
              <a:gd name="connsiteY152" fmla="*/ 1852567 h 2237474"/>
              <a:gd name="connsiteX153" fmla="*/ 4191732 w 12192000"/>
              <a:gd name="connsiteY153" fmla="*/ 1857328 h 2237474"/>
              <a:gd name="connsiteX154" fmla="*/ 4065532 w 12192000"/>
              <a:gd name="connsiteY154" fmla="*/ 1855477 h 2237474"/>
              <a:gd name="connsiteX155" fmla="*/ 4028460 w 12192000"/>
              <a:gd name="connsiteY155" fmla="*/ 1855137 h 2237474"/>
              <a:gd name="connsiteX156" fmla="*/ 4002267 w 12192000"/>
              <a:gd name="connsiteY156" fmla="*/ 1852352 h 2237474"/>
              <a:gd name="connsiteX157" fmla="*/ 3931396 w 12192000"/>
              <a:gd name="connsiteY157" fmla="*/ 1858915 h 2237474"/>
              <a:gd name="connsiteX158" fmla="*/ 3812162 w 12192000"/>
              <a:gd name="connsiteY158" fmla="*/ 1875501 h 2237474"/>
              <a:gd name="connsiteX159" fmla="*/ 3767672 w 12192000"/>
              <a:gd name="connsiteY159" fmla="*/ 1874600 h 2237474"/>
              <a:gd name="connsiteX160" fmla="*/ 3764741 w 12192000"/>
              <a:gd name="connsiteY160" fmla="*/ 1869433 h 2237474"/>
              <a:gd name="connsiteX161" fmla="*/ 3751332 w 12192000"/>
              <a:gd name="connsiteY161" fmla="*/ 1869854 h 2237474"/>
              <a:gd name="connsiteX162" fmla="*/ 3748155 w 12192000"/>
              <a:gd name="connsiteY162" fmla="*/ 1868903 h 2237474"/>
              <a:gd name="connsiteX163" fmla="*/ 3729530 w 12192000"/>
              <a:gd name="connsiteY163" fmla="*/ 1864513 h 2237474"/>
              <a:gd name="connsiteX164" fmla="*/ 3680177 w 12192000"/>
              <a:gd name="connsiteY164" fmla="*/ 1881552 h 2237474"/>
              <a:gd name="connsiteX165" fmla="*/ 3567259 w 12192000"/>
              <a:gd name="connsiteY165" fmla="*/ 1893482 h 2237474"/>
              <a:gd name="connsiteX166" fmla="*/ 3405770 w 12192000"/>
              <a:gd name="connsiteY166" fmla="*/ 1904591 h 2237474"/>
              <a:gd name="connsiteX167" fmla="*/ 3280097 w 12192000"/>
              <a:gd name="connsiteY167" fmla="*/ 1919610 h 2237474"/>
              <a:gd name="connsiteX168" fmla="*/ 3123424 w 12192000"/>
              <a:gd name="connsiteY168" fmla="*/ 1952930 h 2237474"/>
              <a:gd name="connsiteX169" fmla="*/ 3009910 w 12192000"/>
              <a:gd name="connsiteY169" fmla="*/ 1957866 h 2237474"/>
              <a:gd name="connsiteX170" fmla="*/ 2995934 w 12192000"/>
              <a:gd name="connsiteY170" fmla="*/ 1967085 h 2237474"/>
              <a:gd name="connsiteX171" fmla="*/ 2980071 w 12192000"/>
              <a:gd name="connsiteY171" fmla="*/ 1972988 h 2237474"/>
              <a:gd name="connsiteX172" fmla="*/ 2978094 w 12192000"/>
              <a:gd name="connsiteY172" fmla="*/ 1972369 h 2237474"/>
              <a:gd name="connsiteX173" fmla="*/ 2942858 w 12192000"/>
              <a:gd name="connsiteY173" fmla="*/ 1981367 h 2237474"/>
              <a:gd name="connsiteX174" fmla="*/ 2875436 w 12192000"/>
              <a:gd name="connsiteY174" fmla="*/ 1996977 h 2237474"/>
              <a:gd name="connsiteX175" fmla="*/ 2874892 w 12192000"/>
              <a:gd name="connsiteY175" fmla="*/ 1996085 h 2237474"/>
              <a:gd name="connsiteX176" fmla="*/ 2864145 w 12192000"/>
              <a:gd name="connsiteY176" fmla="*/ 1994061 h 2237474"/>
              <a:gd name="connsiteX177" fmla="*/ 2843662 w 12192000"/>
              <a:gd name="connsiteY177" fmla="*/ 1992498 h 2237474"/>
              <a:gd name="connsiteX178" fmla="*/ 2796128 w 12192000"/>
              <a:gd name="connsiteY178" fmla="*/ 1976403 h 2237474"/>
              <a:gd name="connsiteX179" fmla="*/ 2756784 w 12192000"/>
              <a:gd name="connsiteY179" fmla="*/ 1985116 h 2237474"/>
              <a:gd name="connsiteX180" fmla="*/ 2748833 w 12192000"/>
              <a:gd name="connsiteY180" fmla="*/ 1986323 h 2237474"/>
              <a:gd name="connsiteX181" fmla="*/ 2748661 w 12192000"/>
              <a:gd name="connsiteY181" fmla="*/ 1986122 h 2237474"/>
              <a:gd name="connsiteX182" fmla="*/ 2740251 w 12192000"/>
              <a:gd name="connsiteY182" fmla="*/ 1986946 h 2237474"/>
              <a:gd name="connsiteX183" fmla="*/ 2718916 w 12192000"/>
              <a:gd name="connsiteY183" fmla="*/ 1990867 h 2237474"/>
              <a:gd name="connsiteX184" fmla="*/ 2713522 w 12192000"/>
              <a:gd name="connsiteY184" fmla="*/ 1990173 h 2237474"/>
              <a:gd name="connsiteX185" fmla="*/ 2680597 w 12192000"/>
              <a:gd name="connsiteY185" fmla="*/ 1984996 h 2237474"/>
              <a:gd name="connsiteX186" fmla="*/ 2578178 w 12192000"/>
              <a:gd name="connsiteY186" fmla="*/ 1990531 h 2237474"/>
              <a:gd name="connsiteX187" fmla="*/ 2476147 w 12192000"/>
              <a:gd name="connsiteY187" fmla="*/ 1998305 h 2237474"/>
              <a:gd name="connsiteX188" fmla="*/ 2373568 w 12192000"/>
              <a:gd name="connsiteY188" fmla="*/ 2003219 h 2237474"/>
              <a:gd name="connsiteX189" fmla="*/ 2321399 w 12192000"/>
              <a:gd name="connsiteY189" fmla="*/ 1989467 h 2237474"/>
              <a:gd name="connsiteX190" fmla="*/ 2315525 w 12192000"/>
              <a:gd name="connsiteY190" fmla="*/ 1989708 h 2237474"/>
              <a:gd name="connsiteX191" fmla="*/ 2300792 w 12192000"/>
              <a:gd name="connsiteY191" fmla="*/ 1994290 h 2237474"/>
              <a:gd name="connsiteX192" fmla="*/ 2295469 w 12192000"/>
              <a:gd name="connsiteY192" fmla="*/ 1996659 h 2237474"/>
              <a:gd name="connsiteX193" fmla="*/ 2287219 w 12192000"/>
              <a:gd name="connsiteY193" fmla="*/ 1998750 h 2237474"/>
              <a:gd name="connsiteX194" fmla="*/ 2286948 w 12192000"/>
              <a:gd name="connsiteY194" fmla="*/ 1998596 h 2237474"/>
              <a:gd name="connsiteX195" fmla="*/ 2243069 w 12192000"/>
              <a:gd name="connsiteY195" fmla="*/ 2015111 h 2237474"/>
              <a:gd name="connsiteX196" fmla="*/ 2186609 w 12192000"/>
              <a:gd name="connsiteY196" fmla="*/ 2008263 h 2237474"/>
              <a:gd name="connsiteX197" fmla="*/ 2164831 w 12192000"/>
              <a:gd name="connsiteY197" fmla="*/ 2010143 h 2237474"/>
              <a:gd name="connsiteX198" fmla="*/ 2152836 w 12192000"/>
              <a:gd name="connsiteY198" fmla="*/ 2010048 h 2237474"/>
              <a:gd name="connsiteX199" fmla="*/ 2117102 w 12192000"/>
              <a:gd name="connsiteY199" fmla="*/ 2023004 h 2237474"/>
              <a:gd name="connsiteX200" fmla="*/ 2111935 w 12192000"/>
              <a:gd name="connsiteY200" fmla="*/ 2023163 h 2237474"/>
              <a:gd name="connsiteX201" fmla="*/ 2089991 w 12192000"/>
              <a:gd name="connsiteY201" fmla="*/ 2034193 h 2237474"/>
              <a:gd name="connsiteX202" fmla="*/ 2058061 w 12192000"/>
              <a:gd name="connsiteY202" fmla="*/ 2047942 h 2237474"/>
              <a:gd name="connsiteX203" fmla="*/ 2055737 w 12192000"/>
              <a:gd name="connsiteY203" fmla="*/ 2047704 h 2237474"/>
              <a:gd name="connsiteX204" fmla="*/ 2042244 w 12192000"/>
              <a:gd name="connsiteY204" fmla="*/ 2055560 h 2237474"/>
              <a:gd name="connsiteX205" fmla="*/ 1976224 w 12192000"/>
              <a:gd name="connsiteY205" fmla="*/ 2074257 h 2237474"/>
              <a:gd name="connsiteX206" fmla="*/ 1877728 w 12192000"/>
              <a:gd name="connsiteY206" fmla="*/ 2101004 h 2237474"/>
              <a:gd name="connsiteX207" fmla="*/ 1759056 w 12192000"/>
              <a:gd name="connsiteY207" fmla="*/ 2125608 h 2237474"/>
              <a:gd name="connsiteX208" fmla="*/ 1637948 w 12192000"/>
              <a:gd name="connsiteY208" fmla="*/ 2172597 h 2237474"/>
              <a:gd name="connsiteX209" fmla="*/ 1434549 w 12192000"/>
              <a:gd name="connsiteY209" fmla="*/ 2234522 h 2237474"/>
              <a:gd name="connsiteX210" fmla="*/ 1398481 w 12192000"/>
              <a:gd name="connsiteY210" fmla="*/ 2237074 h 2237474"/>
              <a:gd name="connsiteX211" fmla="*/ 1398407 w 12192000"/>
              <a:gd name="connsiteY211" fmla="*/ 2237095 h 2237474"/>
              <a:gd name="connsiteX212" fmla="*/ 1370962 w 12192000"/>
              <a:gd name="connsiteY212" fmla="*/ 2237474 h 2237474"/>
              <a:gd name="connsiteX213" fmla="*/ 1356367 w 12192000"/>
              <a:gd name="connsiteY213" fmla="*/ 2235089 h 2237474"/>
              <a:gd name="connsiteX214" fmla="*/ 1324828 w 12192000"/>
              <a:gd name="connsiteY214" fmla="*/ 2231968 h 2237474"/>
              <a:gd name="connsiteX215" fmla="*/ 1297744 w 12192000"/>
              <a:gd name="connsiteY215" fmla="*/ 2235849 h 2237474"/>
              <a:gd name="connsiteX216" fmla="*/ 1286236 w 12192000"/>
              <a:gd name="connsiteY216" fmla="*/ 2233135 h 2237474"/>
              <a:gd name="connsiteX217" fmla="*/ 1283504 w 12192000"/>
              <a:gd name="connsiteY217" fmla="*/ 2233797 h 2237474"/>
              <a:gd name="connsiteX218" fmla="*/ 1279765 w 12192000"/>
              <a:gd name="connsiteY218" fmla="*/ 2229639 h 2237474"/>
              <a:gd name="connsiteX219" fmla="*/ 1195347 w 12192000"/>
              <a:gd name="connsiteY219" fmla="*/ 2212354 h 2237474"/>
              <a:gd name="connsiteX220" fmla="*/ 970251 w 12192000"/>
              <a:gd name="connsiteY220" fmla="*/ 2221029 h 2237474"/>
              <a:gd name="connsiteX221" fmla="*/ 812914 w 12192000"/>
              <a:gd name="connsiteY221" fmla="*/ 2202752 h 2237474"/>
              <a:gd name="connsiteX222" fmla="*/ 800195 w 12192000"/>
              <a:gd name="connsiteY222" fmla="*/ 2209407 h 2237474"/>
              <a:gd name="connsiteX223" fmla="*/ 784978 w 12192000"/>
              <a:gd name="connsiteY223" fmla="*/ 2212360 h 2237474"/>
              <a:gd name="connsiteX224" fmla="*/ 681987 w 12192000"/>
              <a:gd name="connsiteY224" fmla="*/ 2216757 h 2237474"/>
              <a:gd name="connsiteX225" fmla="*/ 669923 w 12192000"/>
              <a:gd name="connsiteY225" fmla="*/ 2211682 h 2237474"/>
              <a:gd name="connsiteX226" fmla="*/ 648680 w 12192000"/>
              <a:gd name="connsiteY226" fmla="*/ 2206229 h 2237474"/>
              <a:gd name="connsiteX227" fmla="*/ 597225 w 12192000"/>
              <a:gd name="connsiteY227" fmla="*/ 2180999 h 2237474"/>
              <a:gd name="connsiteX228" fmla="*/ 558449 w 12192000"/>
              <a:gd name="connsiteY228" fmla="*/ 2182346 h 2237474"/>
              <a:gd name="connsiteX229" fmla="*/ 550517 w 12192000"/>
              <a:gd name="connsiteY229" fmla="*/ 2182060 h 2237474"/>
              <a:gd name="connsiteX230" fmla="*/ 550309 w 12192000"/>
              <a:gd name="connsiteY230" fmla="*/ 2181825 h 2237474"/>
              <a:gd name="connsiteX231" fmla="*/ 541836 w 12192000"/>
              <a:gd name="connsiteY231" fmla="*/ 2181063 h 2237474"/>
              <a:gd name="connsiteX232" fmla="*/ 536057 w 12192000"/>
              <a:gd name="connsiteY232" fmla="*/ 2181537 h 2237474"/>
              <a:gd name="connsiteX233" fmla="*/ 520671 w 12192000"/>
              <a:gd name="connsiteY233" fmla="*/ 2180980 h 2237474"/>
              <a:gd name="connsiteX234" fmla="*/ 515024 w 12192000"/>
              <a:gd name="connsiteY234" fmla="*/ 2179258 h 2237474"/>
              <a:gd name="connsiteX235" fmla="*/ 512278 w 12192000"/>
              <a:gd name="connsiteY235" fmla="*/ 2176369 h 2237474"/>
              <a:gd name="connsiteX236" fmla="*/ 480419 w 12192000"/>
              <a:gd name="connsiteY236" fmla="*/ 2167807 h 2237474"/>
              <a:gd name="connsiteX237" fmla="*/ 413835 w 12192000"/>
              <a:gd name="connsiteY237" fmla="*/ 2156783 h 2237474"/>
              <a:gd name="connsiteX238" fmla="*/ 376513 w 12192000"/>
              <a:gd name="connsiteY238" fmla="*/ 2154014 h 2237474"/>
              <a:gd name="connsiteX239" fmla="*/ 273386 w 12192000"/>
              <a:gd name="connsiteY239" fmla="*/ 2142551 h 2237474"/>
              <a:gd name="connsiteX240" fmla="*/ 169207 w 12192000"/>
              <a:gd name="connsiteY240" fmla="*/ 2128100 h 2237474"/>
              <a:gd name="connsiteX241" fmla="*/ 93149 w 12192000"/>
              <a:gd name="connsiteY241" fmla="*/ 2105324 h 2237474"/>
              <a:gd name="connsiteX242" fmla="*/ 88109 w 12192000"/>
              <a:gd name="connsiteY242" fmla="*/ 2106704 h 2237474"/>
              <a:gd name="connsiteX243" fmla="*/ 80022 w 12192000"/>
              <a:gd name="connsiteY243" fmla="*/ 2107254 h 2237474"/>
              <a:gd name="connsiteX244" fmla="*/ 79717 w 12192000"/>
              <a:gd name="connsiteY244" fmla="*/ 2107046 h 2237474"/>
              <a:gd name="connsiteX245" fmla="*/ 72352 w 12192000"/>
              <a:gd name="connsiteY245" fmla="*/ 2107991 h 2237474"/>
              <a:gd name="connsiteX246" fmla="*/ 37645 w 12192000"/>
              <a:gd name="connsiteY246" fmla="*/ 2115401 h 2237474"/>
              <a:gd name="connsiteX247" fmla="*/ 4572 w 12192000"/>
              <a:gd name="connsiteY247" fmla="*/ 2111091 h 2237474"/>
              <a:gd name="connsiteX248" fmla="*/ 0 w 12192000"/>
              <a:gd name="connsiteY248" fmla="*/ 2110468 h 22374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Lst>
            <a:rect l="l" t="t" r="r" b="b"/>
            <a:pathLst>
              <a:path w="12192000" h="2237474">
                <a:moveTo>
                  <a:pt x="0" y="0"/>
                </a:moveTo>
                <a:lnTo>
                  <a:pt x="12192000" y="0"/>
                </a:lnTo>
                <a:lnTo>
                  <a:pt x="12192000" y="751299"/>
                </a:lnTo>
                <a:lnTo>
                  <a:pt x="12176759" y="759190"/>
                </a:lnTo>
                <a:cubicBezTo>
                  <a:pt x="12165968" y="763819"/>
                  <a:pt x="12157853" y="765770"/>
                  <a:pt x="12154948" y="762731"/>
                </a:cubicBezTo>
                <a:cubicBezTo>
                  <a:pt x="12116503" y="759396"/>
                  <a:pt x="12073342" y="763579"/>
                  <a:pt x="12047364" y="749662"/>
                </a:cubicBezTo>
                <a:cubicBezTo>
                  <a:pt x="12041261" y="730599"/>
                  <a:pt x="11914319" y="741909"/>
                  <a:pt x="11890686" y="732766"/>
                </a:cubicBezTo>
                <a:cubicBezTo>
                  <a:pt x="11832408" y="747890"/>
                  <a:pt x="11815359" y="777569"/>
                  <a:pt x="11782413" y="769868"/>
                </a:cubicBezTo>
                <a:cubicBezTo>
                  <a:pt x="11760031" y="763594"/>
                  <a:pt x="11675205" y="777151"/>
                  <a:pt x="11649954" y="749628"/>
                </a:cubicBezTo>
                <a:cubicBezTo>
                  <a:pt x="11608286" y="767874"/>
                  <a:pt x="11593031" y="740811"/>
                  <a:pt x="11560424" y="748017"/>
                </a:cubicBezTo>
                <a:cubicBezTo>
                  <a:pt x="11488916" y="747650"/>
                  <a:pt x="11449669" y="773362"/>
                  <a:pt x="11358455" y="747593"/>
                </a:cubicBezTo>
                <a:cubicBezTo>
                  <a:pt x="11316233" y="754756"/>
                  <a:pt x="11256313" y="713012"/>
                  <a:pt x="11165209" y="748852"/>
                </a:cubicBezTo>
                <a:cubicBezTo>
                  <a:pt x="11113345" y="753539"/>
                  <a:pt x="11140250" y="736122"/>
                  <a:pt x="11058755" y="749617"/>
                </a:cubicBezTo>
                <a:cubicBezTo>
                  <a:pt x="11036836" y="722990"/>
                  <a:pt x="10909903" y="759211"/>
                  <a:pt x="10884013" y="760728"/>
                </a:cubicBezTo>
                <a:cubicBezTo>
                  <a:pt x="10864519" y="743356"/>
                  <a:pt x="10853492" y="756172"/>
                  <a:pt x="10834688" y="757726"/>
                </a:cubicBezTo>
                <a:cubicBezTo>
                  <a:pt x="10826871" y="747343"/>
                  <a:pt x="10811086" y="746602"/>
                  <a:pt x="10805004" y="757573"/>
                </a:cubicBezTo>
                <a:cubicBezTo>
                  <a:pt x="10810951" y="784448"/>
                  <a:pt x="10744688" y="759043"/>
                  <a:pt x="10739478" y="776841"/>
                </a:cubicBezTo>
                <a:cubicBezTo>
                  <a:pt x="10678284" y="779408"/>
                  <a:pt x="10540854" y="756546"/>
                  <a:pt x="10458762" y="755400"/>
                </a:cubicBezTo>
                <a:cubicBezTo>
                  <a:pt x="10426976" y="747433"/>
                  <a:pt x="10362961" y="776166"/>
                  <a:pt x="10246919" y="769960"/>
                </a:cubicBezTo>
                <a:cubicBezTo>
                  <a:pt x="10231631" y="763610"/>
                  <a:pt x="10172943" y="749095"/>
                  <a:pt x="10167995" y="760843"/>
                </a:cubicBezTo>
                <a:cubicBezTo>
                  <a:pt x="10131971" y="759999"/>
                  <a:pt x="10021683" y="796978"/>
                  <a:pt x="9997044" y="780129"/>
                </a:cubicBezTo>
                <a:cubicBezTo>
                  <a:pt x="10001018" y="806225"/>
                  <a:pt x="9951331" y="779975"/>
                  <a:pt x="9943887" y="804141"/>
                </a:cubicBezTo>
                <a:lnTo>
                  <a:pt x="9918248" y="816628"/>
                </a:lnTo>
                <a:lnTo>
                  <a:pt x="9836148" y="858312"/>
                </a:lnTo>
                <a:lnTo>
                  <a:pt x="9823800" y="866604"/>
                </a:lnTo>
                <a:lnTo>
                  <a:pt x="9794684" y="864509"/>
                </a:lnTo>
                <a:lnTo>
                  <a:pt x="9778288" y="854362"/>
                </a:lnTo>
                <a:lnTo>
                  <a:pt x="9773886" y="857543"/>
                </a:lnTo>
                <a:cubicBezTo>
                  <a:pt x="9769008" y="863842"/>
                  <a:pt x="9766501" y="867741"/>
                  <a:pt x="9761459" y="862394"/>
                </a:cubicBezTo>
                <a:lnTo>
                  <a:pt x="9705768" y="894610"/>
                </a:lnTo>
                <a:cubicBezTo>
                  <a:pt x="9699860" y="897215"/>
                  <a:pt x="9692576" y="897590"/>
                  <a:pt x="9683005" y="894128"/>
                </a:cubicBezTo>
                <a:cubicBezTo>
                  <a:pt x="9664449" y="898200"/>
                  <a:pt x="9612100" y="914263"/>
                  <a:pt x="9594438" y="919051"/>
                </a:cubicBezTo>
                <a:lnTo>
                  <a:pt x="9577033" y="922857"/>
                </a:lnTo>
                <a:cubicBezTo>
                  <a:pt x="9568659" y="926175"/>
                  <a:pt x="9551353" y="936082"/>
                  <a:pt x="9544189" y="938966"/>
                </a:cubicBezTo>
                <a:cubicBezTo>
                  <a:pt x="9538380" y="940584"/>
                  <a:pt x="9541329" y="937538"/>
                  <a:pt x="9534048" y="940158"/>
                </a:cubicBezTo>
                <a:cubicBezTo>
                  <a:pt x="9533709" y="946069"/>
                  <a:pt x="9530854" y="951684"/>
                  <a:pt x="9500499" y="954680"/>
                </a:cubicBezTo>
                <a:cubicBezTo>
                  <a:pt x="9481230" y="968165"/>
                  <a:pt x="9456325" y="979029"/>
                  <a:pt x="9428195" y="986225"/>
                </a:cubicBezTo>
                <a:cubicBezTo>
                  <a:pt x="9422499" y="981315"/>
                  <a:pt x="9414660" y="991352"/>
                  <a:pt x="9410017" y="993931"/>
                </a:cubicBezTo>
                <a:cubicBezTo>
                  <a:pt x="9408360" y="990327"/>
                  <a:pt x="9395782" y="990863"/>
                  <a:pt x="9392919" y="994656"/>
                </a:cubicBezTo>
                <a:cubicBezTo>
                  <a:pt x="9310581" y="1024474"/>
                  <a:pt x="9345163" y="981210"/>
                  <a:pt x="9301293" y="1011593"/>
                </a:cubicBezTo>
                <a:cubicBezTo>
                  <a:pt x="9292916" y="1014346"/>
                  <a:pt x="9285483" y="1013807"/>
                  <a:pt x="9278619" y="1011878"/>
                </a:cubicBezTo>
                <a:lnTo>
                  <a:pt x="9268019" y="1007442"/>
                </a:lnTo>
                <a:lnTo>
                  <a:pt x="9234662" y="1023056"/>
                </a:lnTo>
                <a:cubicBezTo>
                  <a:pt x="9217868" y="1029197"/>
                  <a:pt x="9199852" y="1034202"/>
                  <a:pt x="9181033" y="1037921"/>
                </a:cubicBezTo>
                <a:cubicBezTo>
                  <a:pt x="9174974" y="1030923"/>
                  <a:pt x="9162516" y="1043719"/>
                  <a:pt x="9155969" y="1046804"/>
                </a:cubicBezTo>
                <a:cubicBezTo>
                  <a:pt x="9154734" y="1041866"/>
                  <a:pt x="9138567" y="1041606"/>
                  <a:pt x="9133985" y="1046450"/>
                </a:cubicBezTo>
                <a:cubicBezTo>
                  <a:pt x="9021681" y="1079910"/>
                  <a:pt x="9076377" y="1024799"/>
                  <a:pt x="9012987" y="1061986"/>
                </a:cubicBezTo>
                <a:lnTo>
                  <a:pt x="8968445" y="1052169"/>
                </a:lnTo>
                <a:lnTo>
                  <a:pt x="8958984" y="1057212"/>
                </a:lnTo>
                <a:cubicBezTo>
                  <a:pt x="8920115" y="1062770"/>
                  <a:pt x="8906181" y="1053838"/>
                  <a:pt x="8886001" y="1067468"/>
                </a:cubicBezTo>
                <a:cubicBezTo>
                  <a:pt x="8847384" y="1050046"/>
                  <a:pt x="8863283" y="1068286"/>
                  <a:pt x="8838610" y="1075091"/>
                </a:cubicBezTo>
                <a:cubicBezTo>
                  <a:pt x="8816007" y="1080079"/>
                  <a:pt x="8773923" y="1092257"/>
                  <a:pt x="8750383" y="1097387"/>
                </a:cubicBezTo>
                <a:cubicBezTo>
                  <a:pt x="8735450" y="1116502"/>
                  <a:pt x="8721220" y="1097372"/>
                  <a:pt x="8697365" y="1105869"/>
                </a:cubicBezTo>
                <a:cubicBezTo>
                  <a:pt x="8687037" y="1113735"/>
                  <a:pt x="8678781" y="1115961"/>
                  <a:pt x="8665605" y="1110791"/>
                </a:cubicBezTo>
                <a:cubicBezTo>
                  <a:pt x="8618410" y="1148662"/>
                  <a:pt x="8633049" y="1116609"/>
                  <a:pt x="8584946" y="1135226"/>
                </a:cubicBezTo>
                <a:cubicBezTo>
                  <a:pt x="8544020" y="1153499"/>
                  <a:pt x="8496232" y="1168229"/>
                  <a:pt x="8460755" y="1203427"/>
                </a:cubicBezTo>
                <a:cubicBezTo>
                  <a:pt x="8454928" y="1212828"/>
                  <a:pt x="8436573" y="1218574"/>
                  <a:pt x="8419755" y="1216260"/>
                </a:cubicBezTo>
                <a:cubicBezTo>
                  <a:pt x="8416861" y="1215863"/>
                  <a:pt x="8414124" y="1215234"/>
                  <a:pt x="8411626" y="1214397"/>
                </a:cubicBezTo>
                <a:cubicBezTo>
                  <a:pt x="8391326" y="1238641"/>
                  <a:pt x="8371389" y="1231045"/>
                  <a:pt x="8363469" y="1246658"/>
                </a:cubicBezTo>
                <a:cubicBezTo>
                  <a:pt x="8322316" y="1258746"/>
                  <a:pt x="8283162" y="1250600"/>
                  <a:pt x="8275497" y="1264396"/>
                </a:cubicBezTo>
                <a:cubicBezTo>
                  <a:pt x="8253233" y="1266996"/>
                  <a:pt x="8218383" y="1257577"/>
                  <a:pt x="8206287" y="1273060"/>
                </a:cubicBezTo>
                <a:cubicBezTo>
                  <a:pt x="8200396" y="1262794"/>
                  <a:pt x="8183827" y="1285000"/>
                  <a:pt x="8168705" y="1279956"/>
                </a:cubicBezTo>
                <a:cubicBezTo>
                  <a:pt x="8157611" y="1275235"/>
                  <a:pt x="8149996" y="1280870"/>
                  <a:pt x="8139997" y="1282713"/>
                </a:cubicBezTo>
                <a:cubicBezTo>
                  <a:pt x="8125566" y="1279776"/>
                  <a:pt x="8084128" y="1294221"/>
                  <a:pt x="8074238" y="1301895"/>
                </a:cubicBezTo>
                <a:cubicBezTo>
                  <a:pt x="8052170" y="1326903"/>
                  <a:pt x="7986951" y="1319381"/>
                  <a:pt x="7968292" y="1338779"/>
                </a:cubicBezTo>
                <a:cubicBezTo>
                  <a:pt x="7960694" y="1342282"/>
                  <a:pt x="7952937" y="1344333"/>
                  <a:pt x="7945122" y="1345477"/>
                </a:cubicBezTo>
                <a:lnTo>
                  <a:pt x="7922771" y="1346645"/>
                </a:lnTo>
                <a:lnTo>
                  <a:pt x="7915461" y="1342919"/>
                </a:lnTo>
                <a:lnTo>
                  <a:pt x="7902328" y="1345865"/>
                </a:lnTo>
                <a:lnTo>
                  <a:pt x="7898322" y="1345689"/>
                </a:lnTo>
                <a:lnTo>
                  <a:pt x="7875879" y="1345646"/>
                </a:lnTo>
                <a:cubicBezTo>
                  <a:pt x="7890672" y="1367295"/>
                  <a:pt x="7816428" y="1353520"/>
                  <a:pt x="7840612" y="1369373"/>
                </a:cubicBezTo>
                <a:cubicBezTo>
                  <a:pt x="7803208" y="1375918"/>
                  <a:pt x="7836041" y="1389289"/>
                  <a:pt x="7786819" y="1378970"/>
                </a:cubicBezTo>
                <a:cubicBezTo>
                  <a:pt x="7732613" y="1405648"/>
                  <a:pt x="7587405" y="1382806"/>
                  <a:pt x="7548172" y="1417460"/>
                </a:cubicBezTo>
                <a:cubicBezTo>
                  <a:pt x="7551327" y="1405830"/>
                  <a:pt x="7499280" y="1470447"/>
                  <a:pt x="7483437" y="1478152"/>
                </a:cubicBezTo>
                <a:cubicBezTo>
                  <a:pt x="7446517" y="1491067"/>
                  <a:pt x="7432754" y="1502351"/>
                  <a:pt x="7377870" y="1523319"/>
                </a:cubicBezTo>
                <a:cubicBezTo>
                  <a:pt x="7324166" y="1536168"/>
                  <a:pt x="7290459" y="1563749"/>
                  <a:pt x="7230737" y="1562633"/>
                </a:cubicBezTo>
                <a:cubicBezTo>
                  <a:pt x="7229794" y="1566487"/>
                  <a:pt x="7227568" y="1569908"/>
                  <a:pt x="7224458" y="1573008"/>
                </a:cubicBezTo>
                <a:lnTo>
                  <a:pt x="7213486" y="1580987"/>
                </a:lnTo>
                <a:lnTo>
                  <a:pt x="7210972" y="1580856"/>
                </a:lnTo>
                <a:lnTo>
                  <a:pt x="7183121" y="1595162"/>
                </a:lnTo>
                <a:lnTo>
                  <a:pt x="7164601" y="1606490"/>
                </a:lnTo>
                <a:lnTo>
                  <a:pt x="7159286" y="1606850"/>
                </a:lnTo>
                <a:cubicBezTo>
                  <a:pt x="7150961" y="1609262"/>
                  <a:pt x="7125743" y="1618162"/>
                  <a:pt x="7114651" y="1620959"/>
                </a:cubicBezTo>
                <a:cubicBezTo>
                  <a:pt x="7109310" y="1606138"/>
                  <a:pt x="7106695" y="1617324"/>
                  <a:pt x="7092727" y="1623628"/>
                </a:cubicBezTo>
                <a:cubicBezTo>
                  <a:pt x="7081313" y="1602012"/>
                  <a:pt x="7049394" y="1627301"/>
                  <a:pt x="7031309" y="1619451"/>
                </a:cubicBezTo>
                <a:cubicBezTo>
                  <a:pt x="7021305" y="1624569"/>
                  <a:pt x="7010515" y="1629587"/>
                  <a:pt x="6999084" y="1634317"/>
                </a:cubicBezTo>
                <a:lnTo>
                  <a:pt x="6992107" y="1636860"/>
                </a:lnTo>
                <a:lnTo>
                  <a:pt x="6991765" y="1636725"/>
                </a:lnTo>
                <a:cubicBezTo>
                  <a:pt x="6989813" y="1636884"/>
                  <a:pt x="6987353" y="1637572"/>
                  <a:pt x="6983996" y="1639040"/>
                </a:cubicBezTo>
                <a:lnTo>
                  <a:pt x="6979383" y="1641496"/>
                </a:lnTo>
                <a:lnTo>
                  <a:pt x="6900177" y="1636016"/>
                </a:lnTo>
                <a:cubicBezTo>
                  <a:pt x="6859708" y="1641136"/>
                  <a:pt x="6829973" y="1628753"/>
                  <a:pt x="6795372" y="1644845"/>
                </a:cubicBezTo>
                <a:cubicBezTo>
                  <a:pt x="6757466" y="1649571"/>
                  <a:pt x="6723150" y="1647290"/>
                  <a:pt x="6692251" y="1656357"/>
                </a:cubicBezTo>
                <a:cubicBezTo>
                  <a:pt x="6678032" y="1652894"/>
                  <a:pt x="6665282" y="1652445"/>
                  <a:pt x="6655235" y="1661869"/>
                </a:cubicBezTo>
                <a:cubicBezTo>
                  <a:pt x="6619334" y="1664040"/>
                  <a:pt x="6608179" y="1654034"/>
                  <a:pt x="6587857" y="1665769"/>
                </a:cubicBezTo>
                <a:lnTo>
                  <a:pt x="6554894" y="1664428"/>
                </a:lnTo>
                <a:lnTo>
                  <a:pt x="6551579" y="1662213"/>
                </a:lnTo>
                <a:lnTo>
                  <a:pt x="6545693" y="1661776"/>
                </a:lnTo>
                <a:lnTo>
                  <a:pt x="6530561" y="1664619"/>
                </a:lnTo>
                <a:lnTo>
                  <a:pt x="6525028" y="1666354"/>
                </a:lnTo>
                <a:cubicBezTo>
                  <a:pt x="6521154" y="1667301"/>
                  <a:pt x="6518510" y="1667613"/>
                  <a:pt x="6516595" y="1667475"/>
                </a:cubicBezTo>
                <a:lnTo>
                  <a:pt x="6516340" y="1667291"/>
                </a:lnTo>
                <a:lnTo>
                  <a:pt x="6508541" y="1668757"/>
                </a:lnTo>
                <a:cubicBezTo>
                  <a:pt x="6495493" y="1671715"/>
                  <a:pt x="6482908" y="1675051"/>
                  <a:pt x="6471012" y="1678604"/>
                </a:cubicBezTo>
                <a:cubicBezTo>
                  <a:pt x="6457809" y="1668164"/>
                  <a:pt x="6415506" y="1688334"/>
                  <a:pt x="6415265" y="1665317"/>
                </a:cubicBezTo>
                <a:cubicBezTo>
                  <a:pt x="6399063" y="1669446"/>
                  <a:pt x="6391173" y="1680085"/>
                  <a:pt x="6393343" y="1664672"/>
                </a:cubicBezTo>
                <a:lnTo>
                  <a:pt x="6380457" y="1662376"/>
                </a:lnTo>
                <a:lnTo>
                  <a:pt x="6280959" y="1689329"/>
                </a:lnTo>
                <a:lnTo>
                  <a:pt x="6266765" y="1695560"/>
                </a:lnTo>
                <a:cubicBezTo>
                  <a:pt x="6262331" y="1698152"/>
                  <a:pt x="6258580" y="1701192"/>
                  <a:pt x="6255823" y="1704850"/>
                </a:cubicBezTo>
                <a:cubicBezTo>
                  <a:pt x="6200184" y="1694834"/>
                  <a:pt x="6155082" y="1716996"/>
                  <a:pt x="6098321" y="1721646"/>
                </a:cubicBezTo>
                <a:cubicBezTo>
                  <a:pt x="6036511" y="1734126"/>
                  <a:pt x="5902526" y="1770074"/>
                  <a:pt x="5880652" y="1779643"/>
                </a:cubicBezTo>
                <a:cubicBezTo>
                  <a:pt x="5862008" y="1784877"/>
                  <a:pt x="5777344" y="1786304"/>
                  <a:pt x="5785959" y="1775307"/>
                </a:cubicBezTo>
                <a:cubicBezTo>
                  <a:pt x="5732223" y="1803618"/>
                  <a:pt x="5707481" y="1784706"/>
                  <a:pt x="5643534" y="1802919"/>
                </a:cubicBezTo>
                <a:lnTo>
                  <a:pt x="5518799" y="1818312"/>
                </a:lnTo>
                <a:lnTo>
                  <a:pt x="5505014" y="1819259"/>
                </a:lnTo>
                <a:lnTo>
                  <a:pt x="5499949" y="1814490"/>
                </a:lnTo>
                <a:lnTo>
                  <a:pt x="5453307" y="1815450"/>
                </a:lnTo>
                <a:cubicBezTo>
                  <a:pt x="5433075" y="1827706"/>
                  <a:pt x="5395563" y="1821122"/>
                  <a:pt x="5364192" y="1826074"/>
                </a:cubicBezTo>
                <a:lnTo>
                  <a:pt x="5350380" y="1830891"/>
                </a:lnTo>
                <a:lnTo>
                  <a:pt x="5259633" y="1837160"/>
                </a:lnTo>
                <a:lnTo>
                  <a:pt x="5197513" y="1844718"/>
                </a:lnTo>
                <a:lnTo>
                  <a:pt x="5184170" y="1849402"/>
                </a:lnTo>
                <a:lnTo>
                  <a:pt x="5168852" y="1844846"/>
                </a:lnTo>
                <a:cubicBezTo>
                  <a:pt x="5166986" y="1843561"/>
                  <a:pt x="5165478" y="1842127"/>
                  <a:pt x="5164370" y="1840597"/>
                </a:cubicBezTo>
                <a:lnTo>
                  <a:pt x="5114927" y="1847827"/>
                </a:lnTo>
                <a:lnTo>
                  <a:pt x="5108970" y="1847935"/>
                </a:lnTo>
                <a:lnTo>
                  <a:pt x="5067961" y="1845917"/>
                </a:lnTo>
                <a:lnTo>
                  <a:pt x="5007075" y="1838626"/>
                </a:lnTo>
                <a:cubicBezTo>
                  <a:pt x="4987003" y="1833546"/>
                  <a:pt x="4969259" y="1814096"/>
                  <a:pt x="4944087" y="1823332"/>
                </a:cubicBezTo>
                <a:cubicBezTo>
                  <a:pt x="4949882" y="1812650"/>
                  <a:pt x="4914396" y="1826154"/>
                  <a:pt x="4907662" y="1816900"/>
                </a:cubicBezTo>
                <a:cubicBezTo>
                  <a:pt x="4903760" y="1809237"/>
                  <a:pt x="4892087" y="1811549"/>
                  <a:pt x="4882386" y="1809844"/>
                </a:cubicBezTo>
                <a:cubicBezTo>
                  <a:pt x="4874062" y="1802609"/>
                  <a:pt x="4826962" y="1801349"/>
                  <a:pt x="4811440" y="1804655"/>
                </a:cubicBezTo>
                <a:cubicBezTo>
                  <a:pt x="4768806" y="1818748"/>
                  <a:pt x="4725356" y="1790961"/>
                  <a:pt x="4691075" y="1801389"/>
                </a:cubicBezTo>
                <a:cubicBezTo>
                  <a:pt x="4663743" y="1799478"/>
                  <a:pt x="4655044" y="1795479"/>
                  <a:pt x="4647449" y="1793181"/>
                </a:cubicBezTo>
                <a:lnTo>
                  <a:pt x="4645504" y="1787606"/>
                </a:lnTo>
                <a:lnTo>
                  <a:pt x="4632229" y="1785815"/>
                </a:lnTo>
                <a:lnTo>
                  <a:pt x="4629273" y="1784355"/>
                </a:lnTo>
                <a:cubicBezTo>
                  <a:pt x="4623639" y="1781544"/>
                  <a:pt x="4617950" y="1778917"/>
                  <a:pt x="4611738" y="1776964"/>
                </a:cubicBezTo>
                <a:cubicBezTo>
                  <a:pt x="4601379" y="1800272"/>
                  <a:pt x="4557197" y="1764196"/>
                  <a:pt x="4560070" y="1785640"/>
                </a:cubicBezTo>
                <a:lnTo>
                  <a:pt x="4536503" y="1785334"/>
                </a:lnTo>
                <a:lnTo>
                  <a:pt x="4513724" y="1791996"/>
                </a:lnTo>
                <a:lnTo>
                  <a:pt x="4501513" y="1799835"/>
                </a:lnTo>
                <a:lnTo>
                  <a:pt x="4459076" y="1813003"/>
                </a:lnTo>
                <a:lnTo>
                  <a:pt x="4459810" y="1797886"/>
                </a:lnTo>
                <a:lnTo>
                  <a:pt x="4379064" y="1817177"/>
                </a:lnTo>
                <a:lnTo>
                  <a:pt x="4319209" y="1834833"/>
                </a:lnTo>
                <a:lnTo>
                  <a:pt x="4306907" y="1841641"/>
                </a:lnTo>
                <a:lnTo>
                  <a:pt x="4290981" y="1839677"/>
                </a:lnTo>
                <a:cubicBezTo>
                  <a:pt x="4288909" y="1838717"/>
                  <a:pt x="4287163" y="1837555"/>
                  <a:pt x="4285792" y="1836231"/>
                </a:cubicBezTo>
                <a:lnTo>
                  <a:pt x="4238372" y="1851480"/>
                </a:lnTo>
                <a:lnTo>
                  <a:pt x="4232517" y="1852567"/>
                </a:lnTo>
                <a:lnTo>
                  <a:pt x="4191732" y="1857328"/>
                </a:lnTo>
                <a:lnTo>
                  <a:pt x="4065532" y="1855477"/>
                </a:lnTo>
                <a:cubicBezTo>
                  <a:pt x="4069305" y="1844009"/>
                  <a:pt x="4036780" y="1863138"/>
                  <a:pt x="4028460" y="1855137"/>
                </a:cubicBezTo>
                <a:cubicBezTo>
                  <a:pt x="4023224" y="1848238"/>
                  <a:pt x="4012138" y="1852433"/>
                  <a:pt x="4002267" y="1852352"/>
                </a:cubicBezTo>
                <a:cubicBezTo>
                  <a:pt x="3992749" y="1846600"/>
                  <a:pt x="3946095" y="1853107"/>
                  <a:pt x="3931396" y="1858915"/>
                </a:cubicBezTo>
                <a:cubicBezTo>
                  <a:pt x="3891932" y="1879798"/>
                  <a:pt x="3844059" y="1859600"/>
                  <a:pt x="3812162" y="1875501"/>
                </a:cubicBezTo>
                <a:cubicBezTo>
                  <a:pt x="3784875" y="1878116"/>
                  <a:pt x="3775574" y="1875612"/>
                  <a:pt x="3767672" y="1874600"/>
                </a:cubicBezTo>
                <a:lnTo>
                  <a:pt x="3764741" y="1869433"/>
                </a:lnTo>
                <a:lnTo>
                  <a:pt x="3751332" y="1869854"/>
                </a:lnTo>
                <a:lnTo>
                  <a:pt x="3748155" y="1868903"/>
                </a:lnTo>
                <a:cubicBezTo>
                  <a:pt x="3742091" y="1867062"/>
                  <a:pt x="3736007" y="1865414"/>
                  <a:pt x="3729530" y="1864513"/>
                </a:cubicBezTo>
                <a:cubicBezTo>
                  <a:pt x="3723549" y="1889158"/>
                  <a:pt x="3673453" y="1860919"/>
                  <a:pt x="3680177" y="1881552"/>
                </a:cubicBezTo>
                <a:cubicBezTo>
                  <a:pt x="3643549" y="1880892"/>
                  <a:pt x="3599470" y="1913398"/>
                  <a:pt x="3567259" y="1893482"/>
                </a:cubicBezTo>
                <a:cubicBezTo>
                  <a:pt x="3512865" y="1897927"/>
                  <a:pt x="3463644" y="1898121"/>
                  <a:pt x="3405770" y="1904591"/>
                </a:cubicBezTo>
                <a:cubicBezTo>
                  <a:pt x="3361027" y="1917619"/>
                  <a:pt x="3312439" y="1902759"/>
                  <a:pt x="3280097" y="1919610"/>
                </a:cubicBezTo>
                <a:cubicBezTo>
                  <a:pt x="3228353" y="1917339"/>
                  <a:pt x="3163854" y="1927961"/>
                  <a:pt x="3123424" y="1952930"/>
                </a:cubicBezTo>
                <a:cubicBezTo>
                  <a:pt x="3067921" y="1955455"/>
                  <a:pt x="3058626" y="1970554"/>
                  <a:pt x="3009910" y="1957866"/>
                </a:cubicBezTo>
                <a:cubicBezTo>
                  <a:pt x="3005875" y="1961558"/>
                  <a:pt x="3001138" y="1964570"/>
                  <a:pt x="2995934" y="1967085"/>
                </a:cubicBezTo>
                <a:lnTo>
                  <a:pt x="2980071" y="1972988"/>
                </a:lnTo>
                <a:lnTo>
                  <a:pt x="2978094" y="1972369"/>
                </a:lnTo>
                <a:lnTo>
                  <a:pt x="2942858" y="1981367"/>
                </a:lnTo>
                <a:lnTo>
                  <a:pt x="2875436" y="1996977"/>
                </a:lnTo>
                <a:lnTo>
                  <a:pt x="2874892" y="1996085"/>
                </a:lnTo>
                <a:cubicBezTo>
                  <a:pt x="2872808" y="1994277"/>
                  <a:pt x="2869648" y="1993306"/>
                  <a:pt x="2864145" y="1994061"/>
                </a:cubicBezTo>
                <a:cubicBezTo>
                  <a:pt x="2872218" y="1978115"/>
                  <a:pt x="2860603" y="1988862"/>
                  <a:pt x="2843662" y="1992498"/>
                </a:cubicBezTo>
                <a:cubicBezTo>
                  <a:pt x="2852423" y="1968542"/>
                  <a:pt x="2804535" y="1987804"/>
                  <a:pt x="2796128" y="1976403"/>
                </a:cubicBezTo>
                <a:cubicBezTo>
                  <a:pt x="2783487" y="1979614"/>
                  <a:pt x="2770278" y="1982573"/>
                  <a:pt x="2756784" y="1985116"/>
                </a:cubicBezTo>
                <a:lnTo>
                  <a:pt x="2748833" y="1986323"/>
                </a:lnTo>
                <a:cubicBezTo>
                  <a:pt x="2748775" y="1986256"/>
                  <a:pt x="2748719" y="1986188"/>
                  <a:pt x="2748661" y="1986122"/>
                </a:cubicBezTo>
                <a:cubicBezTo>
                  <a:pt x="2746906" y="1985902"/>
                  <a:pt x="2744280" y="1986117"/>
                  <a:pt x="2740251" y="1986946"/>
                </a:cubicBezTo>
                <a:lnTo>
                  <a:pt x="2718916" y="1990867"/>
                </a:lnTo>
                <a:lnTo>
                  <a:pt x="2713522" y="1990173"/>
                </a:lnTo>
                <a:lnTo>
                  <a:pt x="2680597" y="1984996"/>
                </a:lnTo>
                <a:cubicBezTo>
                  <a:pt x="2658416" y="1985461"/>
                  <a:pt x="2612251" y="1988312"/>
                  <a:pt x="2578178" y="1990531"/>
                </a:cubicBezTo>
                <a:cubicBezTo>
                  <a:pt x="2545413" y="1998704"/>
                  <a:pt x="2513846" y="1994934"/>
                  <a:pt x="2476147" y="1998305"/>
                </a:cubicBezTo>
                <a:cubicBezTo>
                  <a:pt x="2437134" y="2013637"/>
                  <a:pt x="2413847" y="1999542"/>
                  <a:pt x="2373568" y="2003219"/>
                </a:cubicBezTo>
                <a:cubicBezTo>
                  <a:pt x="2341422" y="2024631"/>
                  <a:pt x="2342856" y="1992997"/>
                  <a:pt x="2321399" y="1989467"/>
                </a:cubicBezTo>
                <a:lnTo>
                  <a:pt x="2315525" y="1989708"/>
                </a:lnTo>
                <a:lnTo>
                  <a:pt x="2300792" y="1994290"/>
                </a:lnTo>
                <a:lnTo>
                  <a:pt x="2295469" y="1996659"/>
                </a:lnTo>
                <a:cubicBezTo>
                  <a:pt x="2291722" y="1998049"/>
                  <a:pt x="2289127" y="1998665"/>
                  <a:pt x="2287219" y="1998750"/>
                </a:cubicBezTo>
                <a:lnTo>
                  <a:pt x="2286948" y="1998596"/>
                </a:lnTo>
                <a:lnTo>
                  <a:pt x="2243069" y="2015111"/>
                </a:lnTo>
                <a:cubicBezTo>
                  <a:pt x="2229030" y="2006206"/>
                  <a:pt x="2188966" y="2031217"/>
                  <a:pt x="2186609" y="2008263"/>
                </a:cubicBezTo>
                <a:cubicBezTo>
                  <a:pt x="2170936" y="2014251"/>
                  <a:pt x="2164097" y="2025782"/>
                  <a:pt x="2164831" y="2010143"/>
                </a:cubicBezTo>
                <a:cubicBezTo>
                  <a:pt x="2159536" y="2011705"/>
                  <a:pt x="2155830" y="2011340"/>
                  <a:pt x="2152836" y="2010048"/>
                </a:cubicBezTo>
                <a:lnTo>
                  <a:pt x="2117102" y="2023004"/>
                </a:lnTo>
                <a:lnTo>
                  <a:pt x="2111935" y="2023163"/>
                </a:lnTo>
                <a:lnTo>
                  <a:pt x="2089991" y="2034193"/>
                </a:lnTo>
                <a:lnTo>
                  <a:pt x="2058061" y="2047942"/>
                </a:lnTo>
                <a:lnTo>
                  <a:pt x="2055737" y="2047704"/>
                </a:lnTo>
                <a:lnTo>
                  <a:pt x="2042244" y="2055560"/>
                </a:lnTo>
                <a:cubicBezTo>
                  <a:pt x="2038090" y="2058656"/>
                  <a:pt x="1978623" y="2070285"/>
                  <a:pt x="1976224" y="2074257"/>
                </a:cubicBezTo>
                <a:cubicBezTo>
                  <a:pt x="1920172" y="2070662"/>
                  <a:pt x="1933546" y="2089824"/>
                  <a:pt x="1877728" y="2101004"/>
                </a:cubicBezTo>
                <a:cubicBezTo>
                  <a:pt x="1839146" y="2101989"/>
                  <a:pt x="1818769" y="2108983"/>
                  <a:pt x="1759056" y="2125608"/>
                </a:cubicBezTo>
                <a:cubicBezTo>
                  <a:pt x="1719091" y="2137539"/>
                  <a:pt x="1691494" y="2161097"/>
                  <a:pt x="1637948" y="2172597"/>
                </a:cubicBezTo>
                <a:cubicBezTo>
                  <a:pt x="1587306" y="2207053"/>
                  <a:pt x="1496241" y="2208973"/>
                  <a:pt x="1434549" y="2234522"/>
                </a:cubicBezTo>
                <a:cubicBezTo>
                  <a:pt x="1402655" y="2224964"/>
                  <a:pt x="1409212" y="2231152"/>
                  <a:pt x="1398481" y="2237074"/>
                </a:cubicBezTo>
                <a:cubicBezTo>
                  <a:pt x="1398456" y="2237082"/>
                  <a:pt x="1398432" y="2237089"/>
                  <a:pt x="1398407" y="2237095"/>
                </a:cubicBezTo>
                <a:lnTo>
                  <a:pt x="1370962" y="2237474"/>
                </a:lnTo>
                <a:lnTo>
                  <a:pt x="1356367" y="2235089"/>
                </a:lnTo>
                <a:cubicBezTo>
                  <a:pt x="1346056" y="2233320"/>
                  <a:pt x="1335986" y="2231930"/>
                  <a:pt x="1324828" y="2231968"/>
                </a:cubicBezTo>
                <a:lnTo>
                  <a:pt x="1297744" y="2235849"/>
                </a:lnTo>
                <a:lnTo>
                  <a:pt x="1286236" y="2233135"/>
                </a:lnTo>
                <a:lnTo>
                  <a:pt x="1283504" y="2233797"/>
                </a:lnTo>
                <a:lnTo>
                  <a:pt x="1279765" y="2229639"/>
                </a:lnTo>
                <a:cubicBezTo>
                  <a:pt x="1260110" y="2221111"/>
                  <a:pt x="1209850" y="2211602"/>
                  <a:pt x="1195347" y="2212354"/>
                </a:cubicBezTo>
                <a:cubicBezTo>
                  <a:pt x="1171903" y="2216875"/>
                  <a:pt x="1033292" y="2222456"/>
                  <a:pt x="970251" y="2221029"/>
                </a:cubicBezTo>
                <a:cubicBezTo>
                  <a:pt x="913858" y="2213074"/>
                  <a:pt x="864984" y="2224767"/>
                  <a:pt x="812914" y="2202752"/>
                </a:cubicBezTo>
                <a:cubicBezTo>
                  <a:pt x="809419" y="2205714"/>
                  <a:pt x="805091" y="2207855"/>
                  <a:pt x="800195" y="2209407"/>
                </a:cubicBezTo>
                <a:lnTo>
                  <a:pt x="784978" y="2212360"/>
                </a:lnTo>
                <a:lnTo>
                  <a:pt x="681987" y="2216757"/>
                </a:lnTo>
                <a:lnTo>
                  <a:pt x="669923" y="2211682"/>
                </a:lnTo>
                <a:cubicBezTo>
                  <a:pt x="675432" y="2197125"/>
                  <a:pt x="665394" y="2205767"/>
                  <a:pt x="648680" y="2206229"/>
                </a:cubicBezTo>
                <a:cubicBezTo>
                  <a:pt x="653511" y="2183723"/>
                  <a:pt x="607806" y="2194090"/>
                  <a:pt x="597225" y="2180999"/>
                </a:cubicBezTo>
                <a:cubicBezTo>
                  <a:pt x="584838" y="2181847"/>
                  <a:pt x="571827" y="2182333"/>
                  <a:pt x="558449" y="2182346"/>
                </a:cubicBezTo>
                <a:lnTo>
                  <a:pt x="550517" y="2182060"/>
                </a:lnTo>
                <a:lnTo>
                  <a:pt x="550309" y="2181825"/>
                </a:lnTo>
                <a:cubicBezTo>
                  <a:pt x="548471" y="2181269"/>
                  <a:pt x="545824" y="2180990"/>
                  <a:pt x="541836" y="2181063"/>
                </a:cubicBezTo>
                <a:lnTo>
                  <a:pt x="536057" y="2181537"/>
                </a:lnTo>
                <a:lnTo>
                  <a:pt x="520671" y="2180980"/>
                </a:lnTo>
                <a:lnTo>
                  <a:pt x="515024" y="2179258"/>
                </a:lnTo>
                <a:lnTo>
                  <a:pt x="512278" y="2176369"/>
                </a:lnTo>
                <a:lnTo>
                  <a:pt x="480419" y="2167807"/>
                </a:lnTo>
                <a:cubicBezTo>
                  <a:pt x="458012" y="2174781"/>
                  <a:pt x="449332" y="2162566"/>
                  <a:pt x="413835" y="2156783"/>
                </a:cubicBezTo>
                <a:cubicBezTo>
                  <a:pt x="401959" y="2163765"/>
                  <a:pt x="389622" y="2160522"/>
                  <a:pt x="376513" y="2154014"/>
                </a:cubicBezTo>
                <a:cubicBezTo>
                  <a:pt x="344376" y="2156059"/>
                  <a:pt x="311403" y="2146283"/>
                  <a:pt x="273386" y="2142551"/>
                </a:cubicBezTo>
                <a:cubicBezTo>
                  <a:pt x="236093" y="2150634"/>
                  <a:pt x="209811" y="2132011"/>
                  <a:pt x="169207" y="2128100"/>
                </a:cubicBezTo>
                <a:lnTo>
                  <a:pt x="93149" y="2105324"/>
                </a:lnTo>
                <a:lnTo>
                  <a:pt x="88109" y="2106704"/>
                </a:lnTo>
                <a:cubicBezTo>
                  <a:pt x="84511" y="2107398"/>
                  <a:pt x="81960" y="2107528"/>
                  <a:pt x="80022" y="2107254"/>
                </a:cubicBezTo>
                <a:lnTo>
                  <a:pt x="79717" y="2107046"/>
                </a:lnTo>
                <a:lnTo>
                  <a:pt x="72352" y="2107991"/>
                </a:lnTo>
                <a:cubicBezTo>
                  <a:pt x="60160" y="2110089"/>
                  <a:pt x="48530" y="2112610"/>
                  <a:pt x="37645" y="2115401"/>
                </a:cubicBezTo>
                <a:cubicBezTo>
                  <a:pt x="29688" y="2109582"/>
                  <a:pt x="16534" y="2111084"/>
                  <a:pt x="4572" y="2111091"/>
                </a:cubicBezTo>
                <a:lnTo>
                  <a:pt x="0" y="2110468"/>
                </a:lnTo>
                <a:close/>
              </a:path>
            </a:pathLst>
          </a:custGeom>
          <a:solidFill>
            <a:srgbClr val="82766A">
              <a:alpha val="1500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B71144BB-8C3A-A7F0-9889-2B0AC2C81B75}"/>
              </a:ext>
            </a:extLst>
          </p:cNvPr>
          <p:cNvSpPr>
            <a:spLocks noGrp="1"/>
          </p:cNvSpPr>
          <p:nvPr>
            <p:ph type="title"/>
          </p:nvPr>
        </p:nvSpPr>
        <p:spPr>
          <a:xfrm>
            <a:off x="1137037" y="741082"/>
            <a:ext cx="9274512" cy="949606"/>
          </a:xfrm>
        </p:spPr>
        <p:txBody>
          <a:bodyPr vert="horz" lIns="91440" tIns="45720" rIns="91440" bIns="45720" rtlCol="0" anchor="ctr">
            <a:normAutofit/>
          </a:bodyPr>
          <a:lstStyle/>
          <a:p>
            <a:pPr algn="l" defTabSz="914400">
              <a:lnSpc>
                <a:spcPct val="90000"/>
              </a:lnSpc>
            </a:pPr>
            <a:r>
              <a:rPr lang="en-US" b="1" err="1">
                <a:solidFill>
                  <a:schemeClr val="accent1"/>
                </a:solidFill>
              </a:rPr>
              <a:t>Escuelas</a:t>
            </a:r>
            <a:r>
              <a:rPr lang="en-US" b="1">
                <a:solidFill>
                  <a:schemeClr val="accent1"/>
                </a:solidFill>
              </a:rPr>
              <a:t> de WTS del AE</a:t>
            </a:r>
            <a:r>
              <a:rPr lang="en-US" b="1" kern="1200">
                <a:solidFill>
                  <a:schemeClr val="accent1"/>
                </a:solidFill>
                <a:latin typeface="+mj-lt"/>
                <a:ea typeface="+mj-ea"/>
                <a:cs typeface="+mj-cs"/>
              </a:rPr>
              <a:t> 23-24</a:t>
            </a:r>
            <a:r>
              <a:rPr lang="en-US" kern="1200">
                <a:latin typeface="+mj-lt"/>
                <a:ea typeface="+mj-ea"/>
                <a:cs typeface="+mj-cs"/>
              </a:rPr>
              <a:t>	</a:t>
            </a:r>
          </a:p>
        </p:txBody>
      </p:sp>
      <p:sp>
        <p:nvSpPr>
          <p:cNvPr id="36" name="Freeform: Shape 15">
            <a:extLst>
              <a:ext uri="{FF2B5EF4-FFF2-40B4-BE49-F238E27FC236}">
                <a16:creationId xmlns:a16="http://schemas.microsoft.com/office/drawing/2014/main" id="{3501A971-CEBD-4E4B-8529-3BB4F4100C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360460" y="6189260"/>
            <a:ext cx="7831541" cy="668740"/>
          </a:xfrm>
          <a:custGeom>
            <a:avLst/>
            <a:gdLst>
              <a:gd name="connsiteX0" fmla="*/ 4686423 w 9517857"/>
              <a:gd name="connsiteY0" fmla="*/ 247919 h 918356"/>
              <a:gd name="connsiteX1" fmla="*/ 4689051 w 9517857"/>
              <a:gd name="connsiteY1" fmla="*/ 250968 h 918356"/>
              <a:gd name="connsiteX2" fmla="*/ 4687244 w 9517857"/>
              <a:gd name="connsiteY2" fmla="*/ 251298 h 918356"/>
              <a:gd name="connsiteX3" fmla="*/ 4685225 w 9517857"/>
              <a:gd name="connsiteY3" fmla="*/ 246530 h 918356"/>
              <a:gd name="connsiteX4" fmla="*/ 4686133 w 9517857"/>
              <a:gd name="connsiteY4" fmla="*/ 246727 h 918356"/>
              <a:gd name="connsiteX5" fmla="*/ 4686423 w 9517857"/>
              <a:gd name="connsiteY5" fmla="*/ 247919 h 918356"/>
              <a:gd name="connsiteX6" fmla="*/ 9517856 w 9517857"/>
              <a:gd name="connsiteY6" fmla="*/ 0 h 918356"/>
              <a:gd name="connsiteX7" fmla="*/ 9517857 w 9517857"/>
              <a:gd name="connsiteY7" fmla="*/ 12 h 918356"/>
              <a:gd name="connsiteX8" fmla="*/ 9517857 w 9517857"/>
              <a:gd name="connsiteY8" fmla="*/ 918356 h 918356"/>
              <a:gd name="connsiteX9" fmla="*/ 14604 w 9517857"/>
              <a:gd name="connsiteY9" fmla="*/ 918356 h 918356"/>
              <a:gd name="connsiteX10" fmla="*/ 12841 w 9517857"/>
              <a:gd name="connsiteY10" fmla="*/ 917763 h 918356"/>
              <a:gd name="connsiteX11" fmla="*/ 93 w 9517857"/>
              <a:gd name="connsiteY11" fmla="*/ 912471 h 918356"/>
              <a:gd name="connsiteX12" fmla="*/ 58674 w 9517857"/>
              <a:gd name="connsiteY12" fmla="*/ 890322 h 918356"/>
              <a:gd name="connsiteX13" fmla="*/ 275005 w 9517857"/>
              <a:gd name="connsiteY13" fmla="*/ 807229 h 918356"/>
              <a:gd name="connsiteX14" fmla="*/ 587824 w 9517857"/>
              <a:gd name="connsiteY14" fmla="*/ 798195 h 918356"/>
              <a:gd name="connsiteX15" fmla="*/ 651826 w 9517857"/>
              <a:gd name="connsiteY15" fmla="*/ 738338 h 918356"/>
              <a:gd name="connsiteX16" fmla="*/ 727985 w 9517857"/>
              <a:gd name="connsiteY16" fmla="*/ 719826 h 918356"/>
              <a:gd name="connsiteX17" fmla="*/ 778982 w 9517857"/>
              <a:gd name="connsiteY17" fmla="*/ 710142 h 918356"/>
              <a:gd name="connsiteX18" fmla="*/ 849944 w 9517857"/>
              <a:gd name="connsiteY18" fmla="*/ 717987 h 918356"/>
              <a:gd name="connsiteX19" fmla="*/ 921659 w 9517857"/>
              <a:gd name="connsiteY19" fmla="*/ 712695 h 918356"/>
              <a:gd name="connsiteX20" fmla="*/ 930946 w 9517857"/>
              <a:gd name="connsiteY20" fmla="*/ 734046 h 918356"/>
              <a:gd name="connsiteX21" fmla="*/ 986250 w 9517857"/>
              <a:gd name="connsiteY21" fmla="*/ 713530 h 918356"/>
              <a:gd name="connsiteX22" fmla="*/ 1013752 w 9517857"/>
              <a:gd name="connsiteY22" fmla="*/ 713361 h 918356"/>
              <a:gd name="connsiteX23" fmla="*/ 1023734 w 9517857"/>
              <a:gd name="connsiteY23" fmla="*/ 718571 h 918356"/>
              <a:gd name="connsiteX24" fmla="*/ 1063207 w 9517857"/>
              <a:gd name="connsiteY24" fmla="*/ 715651 h 918356"/>
              <a:gd name="connsiteX25" fmla="*/ 1081980 w 9517857"/>
              <a:gd name="connsiteY25" fmla="*/ 738455 h 918356"/>
              <a:gd name="connsiteX26" fmla="*/ 1218120 w 9517857"/>
              <a:gd name="connsiteY26" fmla="*/ 713280 h 918356"/>
              <a:gd name="connsiteX27" fmla="*/ 1397459 w 9517857"/>
              <a:gd name="connsiteY27" fmla="*/ 691190 h 918356"/>
              <a:gd name="connsiteX28" fmla="*/ 1580688 w 9517857"/>
              <a:gd name="connsiteY28" fmla="*/ 693697 h 918356"/>
              <a:gd name="connsiteX29" fmla="*/ 1772334 w 9517857"/>
              <a:gd name="connsiteY29" fmla="*/ 710640 h 918356"/>
              <a:gd name="connsiteX30" fmla="*/ 2002561 w 9517857"/>
              <a:gd name="connsiteY30" fmla="*/ 659917 h 918356"/>
              <a:gd name="connsiteX31" fmla="*/ 2135144 w 9517857"/>
              <a:gd name="connsiteY31" fmla="*/ 636501 h 918356"/>
              <a:gd name="connsiteX32" fmla="*/ 2440292 w 9517857"/>
              <a:gd name="connsiteY32" fmla="*/ 593862 h 918356"/>
              <a:gd name="connsiteX33" fmla="*/ 2547829 w 9517857"/>
              <a:gd name="connsiteY33" fmla="*/ 566150 h 918356"/>
              <a:gd name="connsiteX34" fmla="*/ 2658055 w 9517857"/>
              <a:gd name="connsiteY34" fmla="*/ 578727 h 918356"/>
              <a:gd name="connsiteX35" fmla="*/ 2693698 w 9517857"/>
              <a:gd name="connsiteY35" fmla="*/ 560029 h 918356"/>
              <a:gd name="connsiteX36" fmla="*/ 2699673 w 9517857"/>
              <a:gd name="connsiteY36" fmla="*/ 556400 h 918356"/>
              <a:gd name="connsiteX37" fmla="*/ 2727306 w 9517857"/>
              <a:gd name="connsiteY37" fmla="*/ 550698 h 918356"/>
              <a:gd name="connsiteX38" fmla="*/ 2730451 w 9517857"/>
              <a:gd name="connsiteY38" fmla="*/ 538058 h 918356"/>
              <a:gd name="connsiteX39" fmla="*/ 2768713 w 9517857"/>
              <a:gd name="connsiteY39" fmla="*/ 521575 h 918356"/>
              <a:gd name="connsiteX40" fmla="*/ 2820868 w 9517857"/>
              <a:gd name="connsiteY40" fmla="*/ 514160 h 918356"/>
              <a:gd name="connsiteX41" fmla="*/ 3073635 w 9517857"/>
              <a:gd name="connsiteY41" fmla="*/ 491294 h 918356"/>
              <a:gd name="connsiteX42" fmla="*/ 3222071 w 9517857"/>
              <a:gd name="connsiteY42" fmla="*/ 470559 h 918356"/>
              <a:gd name="connsiteX43" fmla="*/ 3274069 w 9517857"/>
              <a:gd name="connsiteY43" fmla="*/ 451605 h 918356"/>
              <a:gd name="connsiteX44" fmla="*/ 3349632 w 9517857"/>
              <a:gd name="connsiteY44" fmla="*/ 432583 h 918356"/>
              <a:gd name="connsiteX45" fmla="*/ 3479593 w 9517857"/>
              <a:gd name="connsiteY45" fmla="*/ 390437 h 918356"/>
              <a:gd name="connsiteX46" fmla="*/ 3660110 w 9517857"/>
              <a:gd name="connsiteY46" fmla="*/ 348726 h 918356"/>
              <a:gd name="connsiteX47" fmla="*/ 3750023 w 9517857"/>
              <a:gd name="connsiteY47" fmla="*/ 370678 h 918356"/>
              <a:gd name="connsiteX48" fmla="*/ 3844133 w 9517857"/>
              <a:gd name="connsiteY48" fmla="*/ 360648 h 918356"/>
              <a:gd name="connsiteX49" fmla="*/ 3913545 w 9517857"/>
              <a:gd name="connsiteY49" fmla="*/ 344235 h 918356"/>
              <a:gd name="connsiteX50" fmla="*/ 4266740 w 9517857"/>
              <a:gd name="connsiteY50" fmla="*/ 361454 h 918356"/>
              <a:gd name="connsiteX51" fmla="*/ 4430770 w 9517857"/>
              <a:gd name="connsiteY51" fmla="*/ 342643 h 918356"/>
              <a:gd name="connsiteX52" fmla="*/ 4512664 w 9517857"/>
              <a:gd name="connsiteY52" fmla="*/ 319948 h 918356"/>
              <a:gd name="connsiteX53" fmla="*/ 4616423 w 9517857"/>
              <a:gd name="connsiteY53" fmla="*/ 290914 h 918356"/>
              <a:gd name="connsiteX54" fmla="*/ 4691675 w 9517857"/>
              <a:gd name="connsiteY54" fmla="*/ 254011 h 918356"/>
              <a:gd name="connsiteX55" fmla="*/ 4689051 w 9517857"/>
              <a:gd name="connsiteY55" fmla="*/ 250968 h 918356"/>
              <a:gd name="connsiteX56" fmla="*/ 4719994 w 9517857"/>
              <a:gd name="connsiteY56" fmla="*/ 245307 h 918356"/>
              <a:gd name="connsiteX57" fmla="*/ 4752894 w 9517857"/>
              <a:gd name="connsiteY57" fmla="*/ 239875 h 918356"/>
              <a:gd name="connsiteX58" fmla="*/ 4769329 w 9517857"/>
              <a:gd name="connsiteY58" fmla="*/ 233585 h 918356"/>
              <a:gd name="connsiteX59" fmla="*/ 4775634 w 9517857"/>
              <a:gd name="connsiteY59" fmla="*/ 234063 h 918356"/>
              <a:gd name="connsiteX60" fmla="*/ 4790452 w 9517857"/>
              <a:gd name="connsiteY60" fmla="*/ 233572 h 918356"/>
              <a:gd name="connsiteX61" fmla="*/ 4789062 w 9517857"/>
              <a:gd name="connsiteY61" fmla="*/ 241924 h 918356"/>
              <a:gd name="connsiteX62" fmla="*/ 4827826 w 9517857"/>
              <a:gd name="connsiteY62" fmla="*/ 246977 h 918356"/>
              <a:gd name="connsiteX63" fmla="*/ 4892569 w 9517857"/>
              <a:gd name="connsiteY63" fmla="*/ 249933 h 918356"/>
              <a:gd name="connsiteX64" fmla="*/ 4896611 w 9517857"/>
              <a:gd name="connsiteY64" fmla="*/ 240448 h 918356"/>
              <a:gd name="connsiteX65" fmla="*/ 4917286 w 9517857"/>
              <a:gd name="connsiteY65" fmla="*/ 243659 h 918356"/>
              <a:gd name="connsiteX66" fmla="*/ 4981173 w 9517857"/>
              <a:gd name="connsiteY66" fmla="*/ 247103 h 918356"/>
              <a:gd name="connsiteX67" fmla="*/ 5060397 w 9517857"/>
              <a:gd name="connsiteY67" fmla="*/ 263688 h 918356"/>
              <a:gd name="connsiteX68" fmla="*/ 5252996 w 9517857"/>
              <a:gd name="connsiteY68" fmla="*/ 270655 h 918356"/>
              <a:gd name="connsiteX69" fmla="*/ 5358056 w 9517857"/>
              <a:gd name="connsiteY69" fmla="*/ 247248 h 918356"/>
              <a:gd name="connsiteX70" fmla="*/ 5426496 w 9517857"/>
              <a:gd name="connsiteY70" fmla="*/ 235142 h 918356"/>
              <a:gd name="connsiteX71" fmla="*/ 5497161 w 9517857"/>
              <a:gd name="connsiteY71" fmla="*/ 228808 h 918356"/>
              <a:gd name="connsiteX72" fmla="*/ 5826043 w 9517857"/>
              <a:gd name="connsiteY72" fmla="*/ 148073 h 918356"/>
              <a:gd name="connsiteX73" fmla="*/ 6013415 w 9517857"/>
              <a:gd name="connsiteY73" fmla="*/ 137316 h 918356"/>
              <a:gd name="connsiteX74" fmla="*/ 6080994 w 9517857"/>
              <a:gd name="connsiteY74" fmla="*/ 142938 h 918356"/>
              <a:gd name="connsiteX75" fmla="*/ 6194152 w 9517857"/>
              <a:gd name="connsiteY75" fmla="*/ 151772 h 918356"/>
              <a:gd name="connsiteX76" fmla="*/ 6281379 w 9517857"/>
              <a:gd name="connsiteY76" fmla="*/ 181626 h 918356"/>
              <a:gd name="connsiteX77" fmla="*/ 6374947 w 9517857"/>
              <a:gd name="connsiteY77" fmla="*/ 179799 h 918356"/>
              <a:gd name="connsiteX78" fmla="*/ 6448518 w 9517857"/>
              <a:gd name="connsiteY78" fmla="*/ 164378 h 918356"/>
              <a:gd name="connsiteX79" fmla="*/ 6544700 w 9517857"/>
              <a:gd name="connsiteY79" fmla="*/ 167161 h 918356"/>
              <a:gd name="connsiteX80" fmla="*/ 6648353 w 9517857"/>
              <a:gd name="connsiteY80" fmla="*/ 172250 h 918356"/>
              <a:gd name="connsiteX81" fmla="*/ 6736227 w 9517857"/>
              <a:gd name="connsiteY81" fmla="*/ 173216 h 918356"/>
              <a:gd name="connsiteX82" fmla="*/ 6977218 w 9517857"/>
              <a:gd name="connsiteY82" fmla="*/ 184289 h 918356"/>
              <a:gd name="connsiteX83" fmla="*/ 7065221 w 9517857"/>
              <a:gd name="connsiteY83" fmla="*/ 227531 h 918356"/>
              <a:gd name="connsiteX84" fmla="*/ 7366876 w 9517857"/>
              <a:gd name="connsiteY84" fmla="*/ 248468 h 918356"/>
              <a:gd name="connsiteX85" fmla="*/ 7565449 w 9517857"/>
              <a:gd name="connsiteY85" fmla="*/ 258950 h 918356"/>
              <a:gd name="connsiteX86" fmla="*/ 7599285 w 9517857"/>
              <a:gd name="connsiteY86" fmla="*/ 266021 h 918356"/>
              <a:gd name="connsiteX87" fmla="*/ 7644411 w 9517857"/>
              <a:gd name="connsiteY87" fmla="*/ 258986 h 918356"/>
              <a:gd name="connsiteX88" fmla="*/ 7825110 w 9517857"/>
              <a:gd name="connsiteY88" fmla="*/ 229109 h 918356"/>
              <a:gd name="connsiteX89" fmla="*/ 7965804 w 9517857"/>
              <a:gd name="connsiteY89" fmla="*/ 190545 h 918356"/>
              <a:gd name="connsiteX90" fmla="*/ 8147401 w 9517857"/>
              <a:gd name="connsiteY90" fmla="*/ 205617 h 918356"/>
              <a:gd name="connsiteX91" fmla="*/ 8256033 w 9517857"/>
              <a:gd name="connsiteY91" fmla="*/ 193713 h 918356"/>
              <a:gd name="connsiteX92" fmla="*/ 8410677 w 9517857"/>
              <a:gd name="connsiteY92" fmla="*/ 172167 h 918356"/>
              <a:gd name="connsiteX93" fmla="*/ 8617841 w 9517857"/>
              <a:gd name="connsiteY93" fmla="*/ 155167 h 918356"/>
              <a:gd name="connsiteX94" fmla="*/ 8715976 w 9517857"/>
              <a:gd name="connsiteY94" fmla="*/ 178374 h 918356"/>
              <a:gd name="connsiteX95" fmla="*/ 8778827 w 9517857"/>
              <a:gd name="connsiteY95" fmla="*/ 172936 h 918356"/>
              <a:gd name="connsiteX96" fmla="*/ 8840778 w 9517857"/>
              <a:gd name="connsiteY96" fmla="*/ 143149 h 918356"/>
              <a:gd name="connsiteX97" fmla="*/ 9010380 w 9517857"/>
              <a:gd name="connsiteY97" fmla="*/ 91891 h 918356"/>
              <a:gd name="connsiteX98" fmla="*/ 9110856 w 9517857"/>
              <a:gd name="connsiteY98" fmla="*/ 70997 h 918356"/>
              <a:gd name="connsiteX99" fmla="*/ 9268817 w 9517857"/>
              <a:gd name="connsiteY99" fmla="*/ 53082 h 918356"/>
              <a:gd name="connsiteX100" fmla="*/ 9316667 w 9517857"/>
              <a:gd name="connsiteY100" fmla="*/ 45047 h 918356"/>
              <a:gd name="connsiteX101" fmla="*/ 9428209 w 9517857"/>
              <a:gd name="connsiteY101" fmla="*/ 29923 h 9183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Lst>
            <a:rect l="l" t="t" r="r" b="b"/>
            <a:pathLst>
              <a:path w="9517857" h="918356">
                <a:moveTo>
                  <a:pt x="4686423" y="247919"/>
                </a:moveTo>
                <a:lnTo>
                  <a:pt x="4689051" y="250968"/>
                </a:lnTo>
                <a:lnTo>
                  <a:pt x="4687244" y="251298"/>
                </a:lnTo>
                <a:close/>
                <a:moveTo>
                  <a:pt x="4685225" y="246530"/>
                </a:moveTo>
                <a:cubicBezTo>
                  <a:pt x="4688837" y="243198"/>
                  <a:pt x="4687468" y="244598"/>
                  <a:pt x="4686133" y="246727"/>
                </a:cubicBezTo>
                <a:lnTo>
                  <a:pt x="4686423" y="247919"/>
                </a:lnTo>
                <a:close/>
                <a:moveTo>
                  <a:pt x="9517856" y="0"/>
                </a:moveTo>
                <a:lnTo>
                  <a:pt x="9517857" y="12"/>
                </a:lnTo>
                <a:lnTo>
                  <a:pt x="9517857" y="918356"/>
                </a:lnTo>
                <a:lnTo>
                  <a:pt x="14604" y="918356"/>
                </a:lnTo>
                <a:lnTo>
                  <a:pt x="12841" y="917763"/>
                </a:lnTo>
                <a:cubicBezTo>
                  <a:pt x="4532" y="914864"/>
                  <a:pt x="-773" y="912807"/>
                  <a:pt x="93" y="912471"/>
                </a:cubicBezTo>
                <a:cubicBezTo>
                  <a:pt x="172" y="912298"/>
                  <a:pt x="58594" y="890495"/>
                  <a:pt x="58674" y="890322"/>
                </a:cubicBezTo>
                <a:cubicBezTo>
                  <a:pt x="127436" y="929614"/>
                  <a:pt x="206243" y="828226"/>
                  <a:pt x="275005" y="807229"/>
                </a:cubicBezTo>
                <a:cubicBezTo>
                  <a:pt x="303983" y="806087"/>
                  <a:pt x="504960" y="777375"/>
                  <a:pt x="587824" y="798195"/>
                </a:cubicBezTo>
                <a:cubicBezTo>
                  <a:pt x="598733" y="769348"/>
                  <a:pt x="682904" y="785924"/>
                  <a:pt x="651826" y="738338"/>
                </a:cubicBezTo>
                <a:cubicBezTo>
                  <a:pt x="688440" y="737862"/>
                  <a:pt x="753255" y="750396"/>
                  <a:pt x="727985" y="719826"/>
                </a:cubicBezTo>
                <a:cubicBezTo>
                  <a:pt x="739648" y="718749"/>
                  <a:pt x="775717" y="715087"/>
                  <a:pt x="778982" y="710142"/>
                </a:cubicBezTo>
                <a:cubicBezTo>
                  <a:pt x="779189" y="709407"/>
                  <a:pt x="849736" y="718721"/>
                  <a:pt x="849944" y="717987"/>
                </a:cubicBezTo>
                <a:lnTo>
                  <a:pt x="921659" y="712695"/>
                </a:lnTo>
                <a:lnTo>
                  <a:pt x="930946" y="734046"/>
                </a:lnTo>
                <a:lnTo>
                  <a:pt x="986250" y="713530"/>
                </a:lnTo>
                <a:lnTo>
                  <a:pt x="1013752" y="713361"/>
                </a:lnTo>
                <a:lnTo>
                  <a:pt x="1023734" y="718571"/>
                </a:lnTo>
                <a:cubicBezTo>
                  <a:pt x="1033291" y="721276"/>
                  <a:pt x="1045398" y="721394"/>
                  <a:pt x="1063207" y="715651"/>
                </a:cubicBezTo>
                <a:lnTo>
                  <a:pt x="1081980" y="738455"/>
                </a:lnTo>
                <a:lnTo>
                  <a:pt x="1218120" y="713280"/>
                </a:lnTo>
                <a:cubicBezTo>
                  <a:pt x="1230137" y="716162"/>
                  <a:pt x="1387179" y="685179"/>
                  <a:pt x="1397459" y="691190"/>
                </a:cubicBezTo>
                <a:cubicBezTo>
                  <a:pt x="1490025" y="704984"/>
                  <a:pt x="1465878" y="715604"/>
                  <a:pt x="1580688" y="693697"/>
                </a:cubicBezTo>
                <a:cubicBezTo>
                  <a:pt x="1607067" y="704379"/>
                  <a:pt x="1719477" y="658239"/>
                  <a:pt x="1772334" y="710640"/>
                </a:cubicBezTo>
                <a:cubicBezTo>
                  <a:pt x="1745536" y="644824"/>
                  <a:pt x="1976078" y="716436"/>
                  <a:pt x="2002561" y="659917"/>
                </a:cubicBezTo>
                <a:cubicBezTo>
                  <a:pt x="2045346" y="660357"/>
                  <a:pt x="2166676" y="654391"/>
                  <a:pt x="2135144" y="636501"/>
                </a:cubicBezTo>
                <a:cubicBezTo>
                  <a:pt x="2276591" y="665055"/>
                  <a:pt x="2293173" y="591792"/>
                  <a:pt x="2440292" y="593862"/>
                </a:cubicBezTo>
                <a:cubicBezTo>
                  <a:pt x="2495160" y="534824"/>
                  <a:pt x="2473343" y="585644"/>
                  <a:pt x="2547829" y="566150"/>
                </a:cubicBezTo>
                <a:cubicBezTo>
                  <a:pt x="2545438" y="614169"/>
                  <a:pt x="2632278" y="528280"/>
                  <a:pt x="2658055" y="578727"/>
                </a:cubicBezTo>
                <a:cubicBezTo>
                  <a:pt x="2670795" y="573581"/>
                  <a:pt x="2682322" y="567005"/>
                  <a:pt x="2693698" y="560029"/>
                </a:cubicBezTo>
                <a:lnTo>
                  <a:pt x="2699673" y="556400"/>
                </a:lnTo>
                <a:lnTo>
                  <a:pt x="2727306" y="550698"/>
                </a:lnTo>
                <a:lnTo>
                  <a:pt x="2730451" y="538058"/>
                </a:lnTo>
                <a:lnTo>
                  <a:pt x="2768713" y="521575"/>
                </a:lnTo>
                <a:cubicBezTo>
                  <a:pt x="2783756" y="517104"/>
                  <a:pt x="2800788" y="514291"/>
                  <a:pt x="2820868" y="514160"/>
                </a:cubicBezTo>
                <a:cubicBezTo>
                  <a:pt x="2894791" y="532885"/>
                  <a:pt x="2981506" y="465507"/>
                  <a:pt x="3073635" y="491294"/>
                </a:cubicBezTo>
                <a:cubicBezTo>
                  <a:pt x="3106872" y="496624"/>
                  <a:pt x="3205785" y="487718"/>
                  <a:pt x="3222071" y="470559"/>
                </a:cubicBezTo>
                <a:cubicBezTo>
                  <a:pt x="3242193" y="465514"/>
                  <a:pt x="3267163" y="469136"/>
                  <a:pt x="3274069" y="451605"/>
                </a:cubicBezTo>
                <a:cubicBezTo>
                  <a:pt x="3286659" y="430165"/>
                  <a:pt x="3363648" y="455571"/>
                  <a:pt x="3349632" y="432583"/>
                </a:cubicBezTo>
                <a:cubicBezTo>
                  <a:pt x="3404182" y="449847"/>
                  <a:pt x="3438210" y="404323"/>
                  <a:pt x="3479593" y="390437"/>
                </a:cubicBezTo>
                <a:cubicBezTo>
                  <a:pt x="3523240" y="408403"/>
                  <a:pt x="3567027" y="361554"/>
                  <a:pt x="3660110" y="348726"/>
                </a:cubicBezTo>
                <a:cubicBezTo>
                  <a:pt x="3708299" y="369683"/>
                  <a:pt x="3662447" y="344775"/>
                  <a:pt x="3750023" y="370678"/>
                </a:cubicBezTo>
                <a:cubicBezTo>
                  <a:pt x="3752092" y="367132"/>
                  <a:pt x="3816880" y="365055"/>
                  <a:pt x="3844133" y="360648"/>
                </a:cubicBezTo>
                <a:cubicBezTo>
                  <a:pt x="3871386" y="356240"/>
                  <a:pt x="3882848" y="332490"/>
                  <a:pt x="3913545" y="344235"/>
                </a:cubicBezTo>
                <a:cubicBezTo>
                  <a:pt x="4050255" y="376864"/>
                  <a:pt x="4159924" y="363190"/>
                  <a:pt x="4266740" y="361454"/>
                </a:cubicBezTo>
                <a:cubicBezTo>
                  <a:pt x="4385770" y="354374"/>
                  <a:pt x="4314535" y="340143"/>
                  <a:pt x="4430770" y="342643"/>
                </a:cubicBezTo>
                <a:cubicBezTo>
                  <a:pt x="4439969" y="322594"/>
                  <a:pt x="4478290" y="314645"/>
                  <a:pt x="4512664" y="319948"/>
                </a:cubicBezTo>
                <a:cubicBezTo>
                  <a:pt x="4570011" y="315138"/>
                  <a:pt x="4549085" y="269599"/>
                  <a:pt x="4616423" y="290914"/>
                </a:cubicBezTo>
                <a:cubicBezTo>
                  <a:pt x="4599641" y="270277"/>
                  <a:pt x="4692085" y="269216"/>
                  <a:pt x="4691675" y="254011"/>
                </a:cubicBezTo>
                <a:lnTo>
                  <a:pt x="4689051" y="250968"/>
                </a:lnTo>
                <a:lnTo>
                  <a:pt x="4719994" y="245307"/>
                </a:lnTo>
                <a:cubicBezTo>
                  <a:pt x="4732635" y="242775"/>
                  <a:pt x="4745300" y="240335"/>
                  <a:pt x="4752894" y="239875"/>
                </a:cubicBezTo>
                <a:lnTo>
                  <a:pt x="4769329" y="233585"/>
                </a:lnTo>
                <a:lnTo>
                  <a:pt x="4775634" y="234063"/>
                </a:lnTo>
                <a:lnTo>
                  <a:pt x="4790452" y="233572"/>
                </a:lnTo>
                <a:cubicBezTo>
                  <a:pt x="4789989" y="236356"/>
                  <a:pt x="4789525" y="239141"/>
                  <a:pt x="4789062" y="241924"/>
                </a:cubicBezTo>
                <a:cubicBezTo>
                  <a:pt x="4786342" y="249932"/>
                  <a:pt x="4804560" y="248631"/>
                  <a:pt x="4827826" y="246977"/>
                </a:cubicBezTo>
                <a:cubicBezTo>
                  <a:pt x="4875782" y="239569"/>
                  <a:pt x="4874112" y="283413"/>
                  <a:pt x="4892569" y="249933"/>
                </a:cubicBezTo>
                <a:lnTo>
                  <a:pt x="4896611" y="240448"/>
                </a:lnTo>
                <a:lnTo>
                  <a:pt x="4917286" y="243659"/>
                </a:lnTo>
                <a:cubicBezTo>
                  <a:pt x="4923060" y="243799"/>
                  <a:pt x="4981729" y="240979"/>
                  <a:pt x="4981173" y="247103"/>
                </a:cubicBezTo>
                <a:cubicBezTo>
                  <a:pt x="5024880" y="220690"/>
                  <a:pt x="5014146" y="257963"/>
                  <a:pt x="5060397" y="263688"/>
                </a:cubicBezTo>
                <a:cubicBezTo>
                  <a:pt x="5093356" y="238589"/>
                  <a:pt x="5157892" y="275351"/>
                  <a:pt x="5252996" y="270655"/>
                </a:cubicBezTo>
                <a:cubicBezTo>
                  <a:pt x="5288840" y="241872"/>
                  <a:pt x="5287005" y="287921"/>
                  <a:pt x="5358056" y="247248"/>
                </a:cubicBezTo>
                <a:cubicBezTo>
                  <a:pt x="5361752" y="250257"/>
                  <a:pt x="5403312" y="238215"/>
                  <a:pt x="5426496" y="235142"/>
                </a:cubicBezTo>
                <a:cubicBezTo>
                  <a:pt x="5449679" y="232069"/>
                  <a:pt x="5473549" y="245611"/>
                  <a:pt x="5497161" y="228808"/>
                </a:cubicBezTo>
                <a:cubicBezTo>
                  <a:pt x="5611861" y="172767"/>
                  <a:pt x="5723211" y="165860"/>
                  <a:pt x="5826043" y="148073"/>
                </a:cubicBezTo>
                <a:cubicBezTo>
                  <a:pt x="5943127" y="133166"/>
                  <a:pt x="5872659" y="193078"/>
                  <a:pt x="6013415" y="137316"/>
                </a:cubicBezTo>
                <a:cubicBezTo>
                  <a:pt x="6031924" y="154783"/>
                  <a:pt x="6050745" y="154258"/>
                  <a:pt x="6080994" y="142938"/>
                </a:cubicBezTo>
                <a:cubicBezTo>
                  <a:pt x="6138083" y="137090"/>
                  <a:pt x="6140195" y="184383"/>
                  <a:pt x="6194152" y="151772"/>
                </a:cubicBezTo>
                <a:cubicBezTo>
                  <a:pt x="6187280" y="177783"/>
                  <a:pt x="6304222" y="153410"/>
                  <a:pt x="6281379" y="181626"/>
                </a:cubicBezTo>
                <a:cubicBezTo>
                  <a:pt x="6321899" y="201819"/>
                  <a:pt x="6335111" y="162590"/>
                  <a:pt x="6374947" y="179799"/>
                </a:cubicBezTo>
                <a:cubicBezTo>
                  <a:pt x="6417404" y="181336"/>
                  <a:pt x="6402484" y="169694"/>
                  <a:pt x="6448518" y="164378"/>
                </a:cubicBezTo>
                <a:cubicBezTo>
                  <a:pt x="6504958" y="162488"/>
                  <a:pt x="6493438" y="111203"/>
                  <a:pt x="6544700" y="167161"/>
                </a:cubicBezTo>
                <a:cubicBezTo>
                  <a:pt x="6601507" y="148697"/>
                  <a:pt x="6566269" y="164386"/>
                  <a:pt x="6648353" y="172250"/>
                </a:cubicBezTo>
                <a:cubicBezTo>
                  <a:pt x="6680008" y="155223"/>
                  <a:pt x="6707960" y="160673"/>
                  <a:pt x="6736227" y="173216"/>
                </a:cubicBezTo>
                <a:cubicBezTo>
                  <a:pt x="6813963" y="164284"/>
                  <a:pt x="6888143" y="181296"/>
                  <a:pt x="6977218" y="184289"/>
                </a:cubicBezTo>
                <a:cubicBezTo>
                  <a:pt x="7040424" y="188318"/>
                  <a:pt x="7000278" y="216835"/>
                  <a:pt x="7065221" y="227531"/>
                </a:cubicBezTo>
                <a:cubicBezTo>
                  <a:pt x="7130163" y="238228"/>
                  <a:pt x="7291878" y="238208"/>
                  <a:pt x="7366876" y="248468"/>
                </a:cubicBezTo>
                <a:cubicBezTo>
                  <a:pt x="7491356" y="206752"/>
                  <a:pt x="7367734" y="280166"/>
                  <a:pt x="7565449" y="258950"/>
                </a:cubicBezTo>
                <a:cubicBezTo>
                  <a:pt x="7575959" y="252432"/>
                  <a:pt x="7600854" y="257628"/>
                  <a:pt x="7599285" y="266021"/>
                </a:cubicBezTo>
                <a:cubicBezTo>
                  <a:pt x="7611616" y="262940"/>
                  <a:pt x="7639946" y="245819"/>
                  <a:pt x="7644411" y="258986"/>
                </a:cubicBezTo>
                <a:cubicBezTo>
                  <a:pt x="7708015" y="258012"/>
                  <a:pt x="7770249" y="247724"/>
                  <a:pt x="7825110" y="229109"/>
                </a:cubicBezTo>
                <a:cubicBezTo>
                  <a:pt x="7949762" y="247028"/>
                  <a:pt x="7921956" y="197757"/>
                  <a:pt x="7965804" y="190545"/>
                </a:cubicBezTo>
                <a:cubicBezTo>
                  <a:pt x="8039439" y="213878"/>
                  <a:pt x="8063651" y="191475"/>
                  <a:pt x="8147401" y="205617"/>
                </a:cubicBezTo>
                <a:cubicBezTo>
                  <a:pt x="8166453" y="196610"/>
                  <a:pt x="8225048" y="207099"/>
                  <a:pt x="8256033" y="193713"/>
                </a:cubicBezTo>
                <a:cubicBezTo>
                  <a:pt x="8311388" y="242017"/>
                  <a:pt x="8350376" y="178592"/>
                  <a:pt x="8410677" y="172167"/>
                </a:cubicBezTo>
                <a:cubicBezTo>
                  <a:pt x="8470978" y="165743"/>
                  <a:pt x="8572470" y="206385"/>
                  <a:pt x="8617841" y="155167"/>
                </a:cubicBezTo>
                <a:cubicBezTo>
                  <a:pt x="8646050" y="160448"/>
                  <a:pt x="8664949" y="183631"/>
                  <a:pt x="8715976" y="178374"/>
                </a:cubicBezTo>
                <a:cubicBezTo>
                  <a:pt x="8737194" y="188216"/>
                  <a:pt x="8738009" y="189511"/>
                  <a:pt x="8778827" y="172936"/>
                </a:cubicBezTo>
                <a:cubicBezTo>
                  <a:pt x="8725277" y="146372"/>
                  <a:pt x="8850819" y="175612"/>
                  <a:pt x="8840778" y="143149"/>
                </a:cubicBezTo>
                <a:cubicBezTo>
                  <a:pt x="8903519" y="121096"/>
                  <a:pt x="9021861" y="150359"/>
                  <a:pt x="9010380" y="91891"/>
                </a:cubicBezTo>
                <a:cubicBezTo>
                  <a:pt x="9027103" y="56852"/>
                  <a:pt x="9112524" y="108357"/>
                  <a:pt x="9110856" y="70997"/>
                </a:cubicBezTo>
                <a:cubicBezTo>
                  <a:pt x="9148189" y="94250"/>
                  <a:pt x="9209809" y="53285"/>
                  <a:pt x="9268817" y="53082"/>
                </a:cubicBezTo>
                <a:cubicBezTo>
                  <a:pt x="9279135" y="35997"/>
                  <a:pt x="9292736" y="36520"/>
                  <a:pt x="9316667" y="45047"/>
                </a:cubicBezTo>
                <a:cubicBezTo>
                  <a:pt x="9352186" y="45862"/>
                  <a:pt x="9390008" y="39799"/>
                  <a:pt x="9428209" y="29923"/>
                </a:cubicBezTo>
                <a:close/>
              </a:path>
            </a:pathLst>
          </a:custGeom>
          <a:solidFill>
            <a:srgbClr val="82766A">
              <a:alpha val="1500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C58F8EEE-8546-3C4A-8FB5-DA1639872BAD}"/>
              </a:ext>
            </a:extLst>
          </p:cNvPr>
          <p:cNvSpPr>
            <a:spLocks noGrp="1"/>
          </p:cNvSpPr>
          <p:nvPr>
            <p:ph sz="half" idx="1"/>
          </p:nvPr>
        </p:nvSpPr>
        <p:spPr>
          <a:xfrm>
            <a:off x="1558233" y="2007704"/>
            <a:ext cx="4355945" cy="3661203"/>
          </a:xfrm>
        </p:spPr>
        <p:txBody>
          <a:bodyPr>
            <a:normAutofit/>
          </a:bodyPr>
          <a:lstStyle/>
          <a:p>
            <a:pPr marL="274320" indent="-274320" defTabSz="365760"/>
            <a:r>
              <a:rPr lang="en-US" sz="2240" kern="1200" dirty="0">
                <a:solidFill>
                  <a:schemeClr val="accent1"/>
                </a:solidFill>
                <a:latin typeface="+mn-lt"/>
                <a:ea typeface="+mn-ea"/>
                <a:cs typeface="+mn-cs"/>
              </a:rPr>
              <a:t>ABC Land II </a:t>
            </a:r>
          </a:p>
          <a:p>
            <a:pPr marL="274320" indent="-274320" defTabSz="365760"/>
            <a:r>
              <a:rPr lang="en-US" sz="2240" kern="1200" dirty="0">
                <a:solidFill>
                  <a:schemeClr val="accent1"/>
                </a:solidFill>
                <a:latin typeface="+mn-lt"/>
                <a:ea typeface="+mn-ea"/>
                <a:cs typeface="+mn-cs"/>
              </a:rPr>
              <a:t>A Safe Place- Clarendon </a:t>
            </a:r>
          </a:p>
          <a:p>
            <a:pPr marL="274320" indent="-274320" defTabSz="365760"/>
            <a:r>
              <a:rPr lang="en-US" sz="2240" kern="1200" dirty="0">
                <a:solidFill>
                  <a:schemeClr val="accent1"/>
                </a:solidFill>
                <a:latin typeface="+mn-lt"/>
                <a:ea typeface="+mn-ea"/>
                <a:cs typeface="+mn-cs"/>
              </a:rPr>
              <a:t>A Safe Place- Crosslink </a:t>
            </a:r>
          </a:p>
          <a:p>
            <a:pPr marL="274320" indent="-274320" defTabSz="365760"/>
            <a:r>
              <a:rPr lang="en-US" sz="2240" kern="1200" dirty="0">
                <a:solidFill>
                  <a:schemeClr val="accent1"/>
                </a:solidFill>
                <a:latin typeface="+mn-lt"/>
                <a:ea typeface="+mn-ea"/>
                <a:cs typeface="+mn-cs"/>
              </a:rPr>
              <a:t>Academically Based </a:t>
            </a:r>
          </a:p>
          <a:p>
            <a:pPr marL="274320" indent="-274320" defTabSz="365760"/>
            <a:r>
              <a:rPr lang="en-US" sz="2240" kern="1200" dirty="0">
                <a:solidFill>
                  <a:schemeClr val="accent1"/>
                </a:solidFill>
                <a:latin typeface="+mn-lt"/>
                <a:ea typeface="+mn-ea"/>
                <a:cs typeface="+mn-cs"/>
              </a:rPr>
              <a:t>Bright Beginnings Child Development Center </a:t>
            </a:r>
          </a:p>
          <a:p>
            <a:pPr marL="274320" indent="-274320" defTabSz="365760"/>
            <a:r>
              <a:rPr lang="en-US" sz="2240" kern="1200" dirty="0">
                <a:solidFill>
                  <a:schemeClr val="accent1"/>
                </a:solidFill>
                <a:latin typeface="+mn-lt"/>
                <a:ea typeface="+mn-ea"/>
                <a:cs typeface="+mn-cs"/>
              </a:rPr>
              <a:t>Childcare Network #125</a:t>
            </a:r>
          </a:p>
          <a:p>
            <a:pPr marL="274320" indent="-274320" defTabSz="365760"/>
            <a:r>
              <a:rPr lang="en-US" sz="2240" kern="1200" dirty="0">
                <a:solidFill>
                  <a:schemeClr val="accent1"/>
                </a:solidFill>
                <a:latin typeface="+mn-lt"/>
                <a:ea typeface="+mn-ea"/>
                <a:cs typeface="+mn-cs"/>
              </a:rPr>
              <a:t>Early Preschool &amp; Learning Center </a:t>
            </a:r>
            <a:endParaRPr lang="en-US" dirty="0">
              <a:solidFill>
                <a:schemeClr val="accent1"/>
              </a:solidFill>
            </a:endParaRPr>
          </a:p>
        </p:txBody>
      </p:sp>
      <p:sp>
        <p:nvSpPr>
          <p:cNvPr id="4" name="Content Placeholder 3">
            <a:extLst>
              <a:ext uri="{FF2B5EF4-FFF2-40B4-BE49-F238E27FC236}">
                <a16:creationId xmlns:a16="http://schemas.microsoft.com/office/drawing/2014/main" id="{04AD7646-BF5E-C9CD-A4AD-6F48025D8619}"/>
              </a:ext>
            </a:extLst>
          </p:cNvPr>
          <p:cNvSpPr>
            <a:spLocks noGrp="1"/>
          </p:cNvSpPr>
          <p:nvPr>
            <p:ph sz="half" idx="2"/>
          </p:nvPr>
        </p:nvSpPr>
        <p:spPr>
          <a:xfrm>
            <a:off x="6078554" y="2007704"/>
            <a:ext cx="4355945" cy="3661203"/>
          </a:xfrm>
        </p:spPr>
        <p:txBody>
          <a:bodyPr>
            <a:normAutofit/>
          </a:bodyPr>
          <a:lstStyle/>
          <a:p>
            <a:pPr marL="274320" indent="-274320" defTabSz="365760">
              <a:lnSpc>
                <a:spcPct val="90000"/>
              </a:lnSpc>
            </a:pPr>
            <a:r>
              <a:rPr lang="en-US" sz="2240" kern="1200" dirty="0">
                <a:solidFill>
                  <a:schemeClr val="accent1"/>
                </a:solidFill>
                <a:latin typeface="+mn-lt"/>
                <a:ea typeface="+mn-ea"/>
                <a:cs typeface="+mn-cs"/>
              </a:rPr>
              <a:t>Frankie Lemmon School &amp; Development Center </a:t>
            </a:r>
          </a:p>
          <a:p>
            <a:pPr marL="274320" indent="-274320" defTabSz="365760">
              <a:lnSpc>
                <a:spcPct val="90000"/>
              </a:lnSpc>
            </a:pPr>
            <a:r>
              <a:rPr lang="en-US" sz="2240" kern="1200" dirty="0">
                <a:solidFill>
                  <a:schemeClr val="accent1"/>
                </a:solidFill>
                <a:latin typeface="+mn-lt"/>
                <a:ea typeface="+mn-ea"/>
                <a:cs typeface="+mn-cs"/>
              </a:rPr>
              <a:t>The Happy Face Preschool </a:t>
            </a:r>
          </a:p>
          <a:p>
            <a:pPr marL="274320" indent="-274320" defTabSz="365760">
              <a:lnSpc>
                <a:spcPct val="90000"/>
              </a:lnSpc>
            </a:pPr>
            <a:r>
              <a:rPr lang="en-US" sz="2240" kern="1200" dirty="0">
                <a:solidFill>
                  <a:schemeClr val="accent1"/>
                </a:solidFill>
                <a:latin typeface="+mn-lt"/>
                <a:ea typeface="+mn-ea"/>
                <a:cs typeface="+mn-cs"/>
              </a:rPr>
              <a:t>Kids First Academy </a:t>
            </a:r>
          </a:p>
          <a:p>
            <a:pPr marL="274320" indent="-274320" defTabSz="365760">
              <a:lnSpc>
                <a:spcPct val="90000"/>
              </a:lnSpc>
            </a:pPr>
            <a:r>
              <a:rPr lang="en-US" sz="2240" kern="1200" dirty="0">
                <a:solidFill>
                  <a:schemeClr val="accent1"/>
                </a:solidFill>
                <a:latin typeface="+mn-lt"/>
                <a:ea typeface="+mn-ea"/>
                <a:cs typeface="+mn-cs"/>
              </a:rPr>
              <a:t>Knightdale Head Start </a:t>
            </a:r>
          </a:p>
          <a:p>
            <a:pPr marL="274320" indent="-274320" defTabSz="365760">
              <a:lnSpc>
                <a:spcPct val="90000"/>
              </a:lnSpc>
            </a:pPr>
            <a:r>
              <a:rPr lang="en-US" sz="2240" kern="1200" dirty="0">
                <a:solidFill>
                  <a:schemeClr val="accent1"/>
                </a:solidFill>
                <a:latin typeface="+mn-lt"/>
                <a:ea typeface="+mn-ea"/>
                <a:cs typeface="+mn-cs"/>
              </a:rPr>
              <a:t>Little Believers Academy 2</a:t>
            </a:r>
          </a:p>
          <a:p>
            <a:pPr marL="274320" indent="-274320" defTabSz="365760">
              <a:lnSpc>
                <a:spcPct val="90000"/>
              </a:lnSpc>
            </a:pPr>
            <a:r>
              <a:rPr lang="en-US" sz="2240" kern="1200" dirty="0">
                <a:solidFill>
                  <a:schemeClr val="accent1"/>
                </a:solidFill>
                <a:latin typeface="+mn-lt"/>
                <a:ea typeface="+mn-ea"/>
                <a:cs typeface="+mn-cs"/>
              </a:rPr>
              <a:t>Telamon Parkway Head </a:t>
            </a:r>
            <a:r>
              <a:rPr lang="en-US" sz="2240" dirty="0">
                <a:solidFill>
                  <a:schemeClr val="accent1"/>
                </a:solidFill>
              </a:rPr>
              <a:t>S</a:t>
            </a:r>
            <a:r>
              <a:rPr lang="en-US" sz="2240" kern="1200" dirty="0">
                <a:solidFill>
                  <a:schemeClr val="accent1"/>
                </a:solidFill>
                <a:latin typeface="+mn-lt"/>
                <a:ea typeface="+mn-ea"/>
                <a:cs typeface="+mn-cs"/>
              </a:rPr>
              <a:t>tart </a:t>
            </a:r>
          </a:p>
          <a:p>
            <a:pPr marL="274320" indent="-274320" defTabSz="365760">
              <a:lnSpc>
                <a:spcPct val="90000"/>
              </a:lnSpc>
            </a:pPr>
            <a:r>
              <a:rPr lang="en-US" sz="2240" kern="1200" dirty="0">
                <a:solidFill>
                  <a:schemeClr val="accent1"/>
                </a:solidFill>
                <a:latin typeface="+mn-lt"/>
                <a:ea typeface="+mn-ea"/>
                <a:cs typeface="+mn-cs"/>
              </a:rPr>
              <a:t>Wakefield Creative School </a:t>
            </a:r>
          </a:p>
          <a:p>
            <a:pPr marL="274320" indent="-274320" defTabSz="365760">
              <a:lnSpc>
                <a:spcPct val="90000"/>
              </a:lnSpc>
            </a:pPr>
            <a:r>
              <a:rPr lang="en-US" sz="2240" kern="1200" dirty="0">
                <a:solidFill>
                  <a:schemeClr val="accent1"/>
                </a:solidFill>
                <a:latin typeface="+mn-lt"/>
                <a:ea typeface="+mn-ea"/>
                <a:cs typeface="+mn-cs"/>
              </a:rPr>
              <a:t>Wanda’s Little Hands Education Center </a:t>
            </a:r>
            <a:endParaRPr lang="en-US" sz="2240" dirty="0">
              <a:solidFill>
                <a:schemeClr val="accent1"/>
              </a:solidFill>
            </a:endParaRPr>
          </a:p>
        </p:txBody>
      </p:sp>
      <p:pic>
        <p:nvPicPr>
          <p:cNvPr id="5" name="Picture 4">
            <a:extLst>
              <a:ext uri="{FF2B5EF4-FFF2-40B4-BE49-F238E27FC236}">
                <a16:creationId xmlns:a16="http://schemas.microsoft.com/office/drawing/2014/main" id="{810EBF54-9809-9595-8306-544347135AC8}"/>
              </a:ext>
            </a:extLst>
          </p:cNvPr>
          <p:cNvPicPr>
            <a:picLocks noChangeAspect="1"/>
          </p:cNvPicPr>
          <p:nvPr/>
        </p:nvPicPr>
        <p:blipFill>
          <a:blip r:embed="rId2"/>
          <a:stretch>
            <a:fillRect/>
          </a:stretch>
        </p:blipFill>
        <p:spPr>
          <a:xfrm>
            <a:off x="8702394" y="5704828"/>
            <a:ext cx="2145098" cy="541480"/>
          </a:xfrm>
          <a:prstGeom prst="rect">
            <a:avLst/>
          </a:prstGeom>
        </p:spPr>
      </p:pic>
      <p:sp>
        <p:nvSpPr>
          <p:cNvPr id="6" name="Rectangle 5">
            <a:extLst>
              <a:ext uri="{FF2B5EF4-FFF2-40B4-BE49-F238E27FC236}">
                <a16:creationId xmlns:a16="http://schemas.microsoft.com/office/drawing/2014/main" id="{27FDB6C7-5E60-0640-1AD6-FEC2A7303C8B}"/>
              </a:ext>
            </a:extLst>
          </p:cNvPr>
          <p:cNvSpPr/>
          <p:nvPr/>
        </p:nvSpPr>
        <p:spPr>
          <a:xfrm>
            <a:off x="69667" y="5975568"/>
            <a:ext cx="6461760" cy="558362"/>
          </a:xfrm>
          <a:prstGeom prst="rect">
            <a:avLst/>
          </a:prstGeom>
          <a:solidFill>
            <a:srgbClr val="FFD653"/>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71695898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E868D0-6CE1-4A93-8FA9-75792A74166B}"/>
              </a:ext>
            </a:extLst>
          </p:cNvPr>
          <p:cNvSpPr>
            <a:spLocks noGrp="1"/>
          </p:cNvSpPr>
          <p:nvPr>
            <p:ph type="title"/>
          </p:nvPr>
        </p:nvSpPr>
        <p:spPr/>
        <p:txBody>
          <a:bodyPr>
            <a:normAutofit fontScale="90000"/>
          </a:bodyPr>
          <a:lstStyle/>
          <a:p>
            <a:r>
              <a:rPr lang="es-ES_tradnl">
                <a:solidFill>
                  <a:srgbClr val="0070C0"/>
                </a:solidFill>
                <a:cs typeface="Calibri"/>
              </a:rPr>
              <a:t>Aprendizaje Temprano y Objetivos del Programa</a:t>
            </a:r>
          </a:p>
        </p:txBody>
      </p:sp>
      <p:sp>
        <p:nvSpPr>
          <p:cNvPr id="3" name="Content Placeholder 2">
            <a:extLst>
              <a:ext uri="{FF2B5EF4-FFF2-40B4-BE49-F238E27FC236}">
                <a16:creationId xmlns:a16="http://schemas.microsoft.com/office/drawing/2014/main" id="{BA6F4F85-16BD-46D7-96F0-A87A86A950AD}"/>
              </a:ext>
            </a:extLst>
          </p:cNvPr>
          <p:cNvSpPr>
            <a:spLocks noGrp="1"/>
          </p:cNvSpPr>
          <p:nvPr>
            <p:ph sz="half" idx="1"/>
          </p:nvPr>
        </p:nvSpPr>
        <p:spPr>
          <a:xfrm>
            <a:off x="609600" y="1600201"/>
            <a:ext cx="5384800" cy="2885423"/>
          </a:xfrm>
        </p:spPr>
        <p:txBody>
          <a:bodyPr vert="horz" lIns="91440" tIns="45720" rIns="91440" bIns="45720" rtlCol="0" anchor="t">
            <a:normAutofit fontScale="92500"/>
          </a:bodyPr>
          <a:lstStyle/>
          <a:p>
            <a:pPr marL="0" indent="0">
              <a:buNone/>
            </a:pPr>
            <a:r>
              <a:rPr lang="es-ES" dirty="0">
                <a:solidFill>
                  <a:srgbClr val="0070C0"/>
                </a:solidFill>
              </a:rPr>
              <a:t>NAEYC  define la práctica apropiada para el desarrollo como métodos que promueven el desarrollo y aprendizaje óptimos de cada niño a través de un enfoque basado en las fortalezas y el juego para el aprendizaje alegre y comprometido. </a:t>
            </a:r>
            <a:endParaRPr lang="es-ES" dirty="0">
              <a:solidFill>
                <a:srgbClr val="0070C0"/>
              </a:solidFill>
              <a:cs typeface="Calibri"/>
            </a:endParaRPr>
          </a:p>
        </p:txBody>
      </p:sp>
      <p:sp>
        <p:nvSpPr>
          <p:cNvPr id="4" name="Rectangle 3">
            <a:extLst>
              <a:ext uri="{FF2B5EF4-FFF2-40B4-BE49-F238E27FC236}">
                <a16:creationId xmlns:a16="http://schemas.microsoft.com/office/drawing/2014/main" id="{B5A91A6B-C370-488E-0757-59E8EE442349}"/>
              </a:ext>
            </a:extLst>
          </p:cNvPr>
          <p:cNvSpPr/>
          <p:nvPr/>
        </p:nvSpPr>
        <p:spPr>
          <a:xfrm>
            <a:off x="0" y="6249798"/>
            <a:ext cx="10046902" cy="608202"/>
          </a:xfrm>
          <a:prstGeom prst="rect">
            <a:avLst/>
          </a:prstGeom>
          <a:solidFill>
            <a:srgbClr val="FFD653"/>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a:ea typeface="+mn-ea"/>
              <a:cs typeface="+mn-cs"/>
            </a:endParaRPr>
          </a:p>
        </p:txBody>
      </p:sp>
      <p:pic>
        <p:nvPicPr>
          <p:cNvPr id="6" name="Picture 5">
            <a:extLst>
              <a:ext uri="{FF2B5EF4-FFF2-40B4-BE49-F238E27FC236}">
                <a16:creationId xmlns:a16="http://schemas.microsoft.com/office/drawing/2014/main" id="{6FA337F0-E3A0-06FC-4F8C-BE66AF8E1A77}"/>
              </a:ext>
            </a:extLst>
          </p:cNvPr>
          <p:cNvPicPr>
            <a:picLocks noChangeAspect="1"/>
          </p:cNvPicPr>
          <p:nvPr/>
        </p:nvPicPr>
        <p:blipFill>
          <a:blip r:embed="rId4"/>
          <a:stretch>
            <a:fillRect/>
          </a:stretch>
        </p:blipFill>
        <p:spPr>
          <a:xfrm>
            <a:off x="10046902" y="6316520"/>
            <a:ext cx="2145098" cy="541480"/>
          </a:xfrm>
          <a:prstGeom prst="rect">
            <a:avLst/>
          </a:prstGeom>
        </p:spPr>
      </p:pic>
      <p:pic>
        <p:nvPicPr>
          <p:cNvPr id="9" name="Online Media 8" title="Practicas Apropiadas para el Desarrollo">
            <a:hlinkClick r:id="" action="ppaction://media"/>
            <a:extLst>
              <a:ext uri="{FF2B5EF4-FFF2-40B4-BE49-F238E27FC236}">
                <a16:creationId xmlns:a16="http://schemas.microsoft.com/office/drawing/2014/main" id="{AE457CC4-1B86-5600-88E7-56EAAFE505CE}"/>
              </a:ext>
            </a:extLst>
          </p:cNvPr>
          <p:cNvPicPr>
            <a:picLocks noGrp="1" noRot="1" noChangeAspect="1"/>
          </p:cNvPicPr>
          <p:nvPr>
            <p:ph sz="half" idx="2"/>
            <a:videoFile r:link="rId1"/>
          </p:nvPr>
        </p:nvPicPr>
        <p:blipFill>
          <a:blip r:embed="rId5"/>
          <a:stretch>
            <a:fillRect/>
          </a:stretch>
        </p:blipFill>
        <p:spPr>
          <a:xfrm>
            <a:off x="6197600" y="2343150"/>
            <a:ext cx="5384800" cy="3041650"/>
          </a:xfrm>
          <a:prstGeom prst="rect">
            <a:avLst/>
          </a:prstGeom>
        </p:spPr>
      </p:pic>
    </p:spTree>
    <p:extLst>
      <p:ext uri="{BB962C8B-B14F-4D97-AF65-F5344CB8AC3E}">
        <p14:creationId xmlns:p14="http://schemas.microsoft.com/office/powerpoint/2010/main" val="9642424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9"/>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9"/>
                </p:tgtEl>
              </p:cMediaNode>
            </p:video>
            <p:seq concurrent="1" nextAc="seek">
              <p:cTn id="8" restart="whenNotActive" fill="hold" evtFilter="cancelBubble" nodeType="interactiveSeq">
                <p:stCondLst>
                  <p:cond evt="onClick" delay="0">
                    <p:tgtEl>
                      <p:spTgt spid="9"/>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9"/>
                                        </p:tgtEl>
                                      </p:cBhvr>
                                    </p:cmd>
                                  </p:childTnLst>
                                </p:cTn>
                              </p:par>
                            </p:childTnLst>
                          </p:cTn>
                        </p:par>
                      </p:childTnLst>
                    </p:cTn>
                  </p:par>
                </p:childTnLst>
              </p:cTn>
              <p:nextCondLst>
                <p:cond evt="onClick" delay="0">
                  <p:tgtEl>
                    <p:spTgt spid="9"/>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54" name="Rectangle 47">
            <a:extLst>
              <a:ext uri="{FF2B5EF4-FFF2-40B4-BE49-F238E27FC236}">
                <a16:creationId xmlns:a16="http://schemas.microsoft.com/office/drawing/2014/main" id="{4AC6B390-BC59-4F1D-A0EE-D71A92F0A0B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55" name="Freeform: Shape 49">
            <a:extLst>
              <a:ext uri="{FF2B5EF4-FFF2-40B4-BE49-F238E27FC236}">
                <a16:creationId xmlns:a16="http://schemas.microsoft.com/office/drawing/2014/main" id="{B6C60D79-16F1-4C4B-B7E3-7634E7069C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519137" y="5486400"/>
            <a:ext cx="2672863" cy="1371600"/>
          </a:xfrm>
          <a:custGeom>
            <a:avLst/>
            <a:gdLst>
              <a:gd name="connsiteX0" fmla="*/ 1721734 w 2672863"/>
              <a:gd name="connsiteY0" fmla="*/ 0 h 1371600"/>
              <a:gd name="connsiteX1" fmla="*/ 2564444 w 2672863"/>
              <a:gd name="connsiteY1" fmla="*/ 213382 h 1371600"/>
              <a:gd name="connsiteX2" fmla="*/ 2672863 w 2672863"/>
              <a:gd name="connsiteY2" fmla="*/ 279248 h 1371600"/>
              <a:gd name="connsiteX3" fmla="*/ 2672863 w 2672863"/>
              <a:gd name="connsiteY3" fmla="*/ 1371600 h 1371600"/>
              <a:gd name="connsiteX4" fmla="*/ 0 w 2672863"/>
              <a:gd name="connsiteY4" fmla="*/ 1371600 h 1371600"/>
              <a:gd name="connsiteX5" fmla="*/ 33268 w 2672863"/>
              <a:gd name="connsiteY5" fmla="*/ 1242216 h 1371600"/>
              <a:gd name="connsiteX6" fmla="*/ 1721734 w 2672863"/>
              <a:gd name="connsiteY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72863" h="1371600">
                <a:moveTo>
                  <a:pt x="1721734" y="0"/>
                </a:moveTo>
                <a:cubicBezTo>
                  <a:pt x="2026863" y="0"/>
                  <a:pt x="2313937" y="77299"/>
                  <a:pt x="2564444" y="213382"/>
                </a:cubicBezTo>
                <a:lnTo>
                  <a:pt x="2672863" y="279248"/>
                </a:lnTo>
                <a:lnTo>
                  <a:pt x="2672863" y="1371600"/>
                </a:lnTo>
                <a:lnTo>
                  <a:pt x="0" y="1371600"/>
                </a:lnTo>
                <a:lnTo>
                  <a:pt x="33268" y="1242216"/>
                </a:lnTo>
                <a:cubicBezTo>
                  <a:pt x="257110" y="522539"/>
                  <a:pt x="928399" y="0"/>
                  <a:pt x="1721734" y="0"/>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4" name="Picture 3">
            <a:extLst>
              <a:ext uri="{FF2B5EF4-FFF2-40B4-BE49-F238E27FC236}">
                <a16:creationId xmlns:a16="http://schemas.microsoft.com/office/drawing/2014/main" id="{A26917D1-DF86-3D2C-23D2-69BC1732CBBC}"/>
              </a:ext>
            </a:extLst>
          </p:cNvPr>
          <p:cNvPicPr>
            <a:picLocks noChangeAspect="1"/>
          </p:cNvPicPr>
          <p:nvPr/>
        </p:nvPicPr>
        <p:blipFill rotWithShape="1">
          <a:blip r:embed="rId2"/>
          <a:srcRect t="1509" b="2231"/>
          <a:stretch/>
        </p:blipFill>
        <p:spPr>
          <a:xfrm>
            <a:off x="6541053" y="1043293"/>
            <a:ext cx="4777381" cy="4598706"/>
          </a:xfrm>
          <a:custGeom>
            <a:avLst/>
            <a:gdLst/>
            <a:ahLst/>
            <a:cxnLst/>
            <a:rect l="l" t="t" r="r" b="b"/>
            <a:pathLst>
              <a:path w="4777381" h="5643794">
                <a:moveTo>
                  <a:pt x="143704" y="0"/>
                </a:moveTo>
                <a:lnTo>
                  <a:pt x="4633677" y="0"/>
                </a:lnTo>
                <a:cubicBezTo>
                  <a:pt x="4713043" y="0"/>
                  <a:pt x="4777381" y="64338"/>
                  <a:pt x="4777381" y="143704"/>
                </a:cubicBezTo>
                <a:lnTo>
                  <a:pt x="4777381" y="5500090"/>
                </a:lnTo>
                <a:cubicBezTo>
                  <a:pt x="4777381" y="5579456"/>
                  <a:pt x="4713043" y="5643794"/>
                  <a:pt x="4633677" y="5643794"/>
                </a:cubicBezTo>
                <a:lnTo>
                  <a:pt x="143704" y="5643794"/>
                </a:lnTo>
                <a:cubicBezTo>
                  <a:pt x="64338" y="5643794"/>
                  <a:pt x="0" y="5579456"/>
                  <a:pt x="0" y="5500090"/>
                </a:cubicBezTo>
                <a:lnTo>
                  <a:pt x="0" y="143704"/>
                </a:lnTo>
                <a:cubicBezTo>
                  <a:pt x="0" y="64338"/>
                  <a:pt x="64338" y="0"/>
                  <a:pt x="143704" y="0"/>
                </a:cubicBezTo>
                <a:close/>
              </a:path>
            </a:pathLst>
          </a:custGeom>
        </p:spPr>
      </p:pic>
      <p:sp>
        <p:nvSpPr>
          <p:cNvPr id="56" name="Arc 51">
            <a:extLst>
              <a:ext uri="{FF2B5EF4-FFF2-40B4-BE49-F238E27FC236}">
                <a16:creationId xmlns:a16="http://schemas.microsoft.com/office/drawing/2014/main" id="{426B127E-6498-4C77-9C9D-4553A5113B8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02050" y="650160"/>
            <a:ext cx="2987899" cy="2987899"/>
          </a:xfrm>
          <a:prstGeom prst="arc">
            <a:avLst>
              <a:gd name="adj1" fmla="val 14441841"/>
              <a:gd name="adj2" fmla="val 0"/>
            </a:avLst>
          </a:prstGeom>
          <a:ln w="127000" cap="rnd">
            <a:solidFill>
              <a:schemeClr val="accent4"/>
            </a:solidFill>
            <a:prstDash val="dash"/>
            <a:miter lim="800000"/>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3EC44DC5-398B-6828-1C2E-016561398716}"/>
              </a:ext>
            </a:extLst>
          </p:cNvPr>
          <p:cNvSpPr>
            <a:spLocks noGrp="1"/>
          </p:cNvSpPr>
          <p:nvPr>
            <p:ph type="title"/>
          </p:nvPr>
        </p:nvSpPr>
        <p:spPr>
          <a:xfrm>
            <a:off x="838201" y="479493"/>
            <a:ext cx="5257800" cy="1325563"/>
          </a:xfrm>
        </p:spPr>
        <p:txBody>
          <a:bodyPr>
            <a:normAutofit/>
          </a:bodyPr>
          <a:lstStyle/>
          <a:p>
            <a:r>
              <a:rPr lang="es-ES_tradnl" b="1">
                <a:solidFill>
                  <a:schemeClr val="accent1"/>
                </a:solidFill>
              </a:rPr>
              <a:t>Currículo Creativo</a:t>
            </a:r>
            <a:r>
              <a:rPr lang="es-ES_tradnl"/>
              <a:t>		</a:t>
            </a:r>
          </a:p>
        </p:txBody>
      </p:sp>
      <p:sp>
        <p:nvSpPr>
          <p:cNvPr id="5" name="Content Placeholder 4">
            <a:extLst>
              <a:ext uri="{FF2B5EF4-FFF2-40B4-BE49-F238E27FC236}">
                <a16:creationId xmlns:a16="http://schemas.microsoft.com/office/drawing/2014/main" id="{48969208-BD72-6268-EA07-6254CB6BDC01}"/>
              </a:ext>
            </a:extLst>
          </p:cNvPr>
          <p:cNvSpPr>
            <a:spLocks noGrp="1"/>
          </p:cNvSpPr>
          <p:nvPr>
            <p:ph idx="1"/>
          </p:nvPr>
        </p:nvSpPr>
        <p:spPr>
          <a:xfrm>
            <a:off x="838201" y="1984443"/>
            <a:ext cx="5257800" cy="4192520"/>
          </a:xfrm>
        </p:spPr>
        <p:txBody>
          <a:bodyPr vert="horz" lIns="91440" tIns="45720" rIns="91440" bIns="45720" rtlCol="0" anchor="t">
            <a:normAutofit/>
          </a:bodyPr>
          <a:lstStyle/>
          <a:p>
            <a:pPr marL="0" indent="0">
              <a:buNone/>
            </a:pPr>
            <a:endParaRPr lang="en-US" sz="2200" dirty="0">
              <a:cs typeface="Calibri"/>
            </a:endParaRPr>
          </a:p>
          <a:p>
            <a:pPr marL="0" indent="0">
              <a:buNone/>
            </a:pPr>
            <a:r>
              <a:rPr lang="es-ES_tradnl" sz="2200" dirty="0">
                <a:cs typeface="Calibri"/>
              </a:rPr>
              <a:t>Currículo Creativo </a:t>
            </a:r>
          </a:p>
          <a:p>
            <a:pPr marL="0" indent="0">
              <a:buNone/>
            </a:pPr>
            <a:endParaRPr lang="es-ES_tradnl" sz="2200" dirty="0">
              <a:cs typeface="Calibri"/>
            </a:endParaRPr>
          </a:p>
          <a:p>
            <a:pPr marL="0" indent="0">
              <a:buNone/>
            </a:pPr>
            <a:r>
              <a:rPr lang="es-ES_tradnl" sz="2200" dirty="0">
                <a:cs typeface="Calibri"/>
              </a:rPr>
              <a:t>Practica apropiada para el desarrollo</a:t>
            </a:r>
          </a:p>
          <a:p>
            <a:pPr marL="0" indent="0">
              <a:buNone/>
            </a:pPr>
            <a:endParaRPr lang="es-ES_tradnl" sz="2200" dirty="0">
              <a:cs typeface="Calibri"/>
            </a:endParaRPr>
          </a:p>
          <a:p>
            <a:pPr marL="0" indent="0">
              <a:buNone/>
            </a:pPr>
            <a:r>
              <a:rPr lang="es-ES_tradnl" sz="2200" dirty="0">
                <a:cs typeface="Calibri"/>
              </a:rPr>
              <a:t>Aprendiendo a </a:t>
            </a:r>
            <a:r>
              <a:rPr lang="es-ES_tradnl" sz="2200" dirty="0" err="1">
                <a:cs typeface="Calibri" panose="020F0502020204030204"/>
              </a:rPr>
              <a:t>traves</a:t>
            </a:r>
            <a:r>
              <a:rPr lang="es-ES_tradnl" sz="2200" dirty="0">
                <a:cs typeface="Calibri" panose="020F0502020204030204"/>
              </a:rPr>
              <a:t> del juego </a:t>
            </a:r>
            <a:endParaRPr lang="es-ES_tradnl" dirty="0"/>
          </a:p>
          <a:p>
            <a:pPr marL="0" indent="0">
              <a:buNone/>
            </a:pPr>
            <a:endParaRPr lang="es-ES_tradnl" sz="2200" dirty="0">
              <a:cs typeface="Calibri" panose="020F0502020204030204"/>
            </a:endParaRPr>
          </a:p>
          <a:p>
            <a:pPr marL="0" indent="0">
              <a:buNone/>
            </a:pPr>
            <a:r>
              <a:rPr lang="es-ES_tradnl" sz="2200" dirty="0">
                <a:cs typeface="Calibri" panose="020F0502020204030204"/>
              </a:rPr>
              <a:t>Instrucción individualizada</a:t>
            </a:r>
          </a:p>
          <a:p>
            <a:pPr marL="0" indent="0">
              <a:buNone/>
            </a:pPr>
            <a:endParaRPr lang="en-US" sz="2200" dirty="0"/>
          </a:p>
          <a:p>
            <a:pPr marL="0" indent="0">
              <a:buNone/>
            </a:pPr>
            <a:endParaRPr lang="en-US" sz="2200" dirty="0"/>
          </a:p>
          <a:p>
            <a:pPr marL="0" indent="0">
              <a:buNone/>
            </a:pPr>
            <a:endParaRPr lang="en-US" sz="2200" dirty="0"/>
          </a:p>
          <a:p>
            <a:endParaRPr lang="en-US" sz="2200" dirty="0"/>
          </a:p>
        </p:txBody>
      </p:sp>
    </p:spTree>
    <p:extLst>
      <p:ext uri="{BB962C8B-B14F-4D97-AF65-F5344CB8AC3E}">
        <p14:creationId xmlns:p14="http://schemas.microsoft.com/office/powerpoint/2010/main" val="252274355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AAAE94E3-A7DB-4868-B1E3-E49703488BB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itle 4">
            <a:extLst>
              <a:ext uri="{FF2B5EF4-FFF2-40B4-BE49-F238E27FC236}">
                <a16:creationId xmlns:a16="http://schemas.microsoft.com/office/drawing/2014/main" id="{B337FB7D-2B22-BFC0-B5B6-81A7CD2C3598}"/>
              </a:ext>
            </a:extLst>
          </p:cNvPr>
          <p:cNvSpPr>
            <a:spLocks noGrp="1"/>
          </p:cNvSpPr>
          <p:nvPr>
            <p:ph type="title"/>
          </p:nvPr>
        </p:nvSpPr>
        <p:spPr>
          <a:xfrm>
            <a:off x="589560" y="856180"/>
            <a:ext cx="5279408" cy="1128068"/>
          </a:xfrm>
        </p:spPr>
        <p:txBody>
          <a:bodyPr anchor="ctr">
            <a:normAutofit/>
          </a:bodyPr>
          <a:lstStyle/>
          <a:p>
            <a:r>
              <a:rPr lang="en-US" sz="3700" b="1" err="1">
                <a:solidFill>
                  <a:schemeClr val="accent1"/>
                </a:solidFill>
                <a:latin typeface="Calibri (Heading)"/>
                <a:cs typeface="Calibri Light"/>
              </a:rPr>
              <a:t>Evaluación</a:t>
            </a:r>
            <a:r>
              <a:rPr lang="en-US" sz="3700" b="1">
                <a:solidFill>
                  <a:schemeClr val="accent1"/>
                </a:solidFill>
                <a:latin typeface="Calibri (Heading)"/>
                <a:cs typeface="Calibri Light"/>
              </a:rPr>
              <a:t> de Desarrollo</a:t>
            </a:r>
            <a:endParaRPr lang="en-US" sz="3700" b="1">
              <a:solidFill>
                <a:schemeClr val="accent1"/>
              </a:solidFill>
              <a:latin typeface="Calibri (Heading)"/>
              <a:cs typeface="Calibri Light" panose="020F0302020204030204" pitchFamily="34" charset="0"/>
            </a:endParaRPr>
          </a:p>
        </p:txBody>
      </p:sp>
      <p:grpSp>
        <p:nvGrpSpPr>
          <p:cNvPr id="13" name="Group 12">
            <a:extLst>
              <a:ext uri="{FF2B5EF4-FFF2-40B4-BE49-F238E27FC236}">
                <a16:creationId xmlns:a16="http://schemas.microsoft.com/office/drawing/2014/main" id="{1DE889C7-FAD6-4397-98E2-05D50348445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1083484"/>
            <a:ext cx="355196" cy="673460"/>
            <a:chOff x="0" y="823811"/>
            <a:chExt cx="355196" cy="673460"/>
          </a:xfrm>
        </p:grpSpPr>
        <p:sp>
          <p:nvSpPr>
            <p:cNvPr id="14" name="Rectangle 13">
              <a:extLst>
                <a:ext uri="{FF2B5EF4-FFF2-40B4-BE49-F238E27FC236}">
                  <a16:creationId xmlns:a16="http://schemas.microsoft.com/office/drawing/2014/main" id="{F399A70F-F8CD-4992-9EF5-6CF15472E73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823811"/>
              <a:ext cx="87363" cy="67346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48F4FEDC-6D80-458C-A665-075D9B9500F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59341" y="823811"/>
              <a:ext cx="195855" cy="67346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7" name="Rectangle 16">
            <a:extLst>
              <a:ext uri="{FF2B5EF4-FFF2-40B4-BE49-F238E27FC236}">
                <a16:creationId xmlns:a16="http://schemas.microsoft.com/office/drawing/2014/main" id="{3873B707-463F-40B0-8227-E8CC6C67EB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65085" y="2123821"/>
            <a:ext cx="4975066" cy="2743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Content Placeholder 5">
            <a:extLst>
              <a:ext uri="{FF2B5EF4-FFF2-40B4-BE49-F238E27FC236}">
                <a16:creationId xmlns:a16="http://schemas.microsoft.com/office/drawing/2014/main" id="{0174A787-52D3-2A58-B2D1-BB5199BE8EB1}"/>
              </a:ext>
            </a:extLst>
          </p:cNvPr>
          <p:cNvSpPr>
            <a:spLocks noGrp="1"/>
          </p:cNvSpPr>
          <p:nvPr>
            <p:ph idx="1"/>
          </p:nvPr>
        </p:nvSpPr>
        <p:spPr>
          <a:xfrm>
            <a:off x="590719" y="2330505"/>
            <a:ext cx="5278066" cy="3979585"/>
          </a:xfrm>
        </p:spPr>
        <p:txBody>
          <a:bodyPr anchor="ctr">
            <a:normAutofit/>
          </a:bodyPr>
          <a:lstStyle/>
          <a:p>
            <a:r>
              <a:rPr lang="es-ES_tradnl" sz="1400" dirty="0">
                <a:ea typeface="+mn-lt"/>
                <a:cs typeface="+mn-lt"/>
              </a:rPr>
              <a:t>Todos los niños inscritos en WTS recibirán una evaluación de desarrollo utilizando la Herramienta de Evaluación del Desarrollo de Brigance a menos que el niño tenga un Programa de Educación Individualizado (IEP) existente. </a:t>
            </a:r>
            <a:br>
              <a:rPr lang="es-ES_tradnl" sz="1400" dirty="0">
                <a:ea typeface="+mn-lt"/>
                <a:cs typeface="+mn-lt"/>
              </a:rPr>
            </a:br>
            <a:endParaRPr lang="es-ES_tradnl" sz="1400" dirty="0">
              <a:ea typeface="+mn-lt"/>
              <a:cs typeface="+mn-lt"/>
            </a:endParaRPr>
          </a:p>
          <a:p>
            <a:r>
              <a:rPr lang="es-ES_tradnl" sz="1400" dirty="0">
                <a:ea typeface="+mn-lt"/>
                <a:cs typeface="+mn-lt"/>
              </a:rPr>
              <a:t>Los niños son evaluados dentro de los 90 días después del primer día de asistencia al Programa o seis meses antes del primer día de asistencia.</a:t>
            </a:r>
          </a:p>
          <a:p>
            <a:r>
              <a:rPr lang="es-ES_tradnl" sz="1400" dirty="0">
                <a:ea typeface="+mn-lt"/>
                <a:cs typeface="+mn-lt"/>
              </a:rPr>
              <a:t>La evaluación se utiliza únicamente con el propósito de identificar a los niños que deben ser referidos para evaluación y pruebas adicionales basadas en las preocupaciones de uno o más dominios de desarrollo.</a:t>
            </a:r>
          </a:p>
          <a:p>
            <a:pPr marL="0" indent="0">
              <a:buNone/>
            </a:pPr>
            <a:endParaRPr lang="es-ES_tradnl" sz="1400" dirty="0">
              <a:ea typeface="+mn-lt"/>
              <a:cs typeface="+mn-lt"/>
            </a:endParaRPr>
          </a:p>
        </p:txBody>
      </p:sp>
      <p:sp>
        <p:nvSpPr>
          <p:cNvPr id="19" name="Rectangle 18">
            <a:extLst>
              <a:ext uri="{FF2B5EF4-FFF2-40B4-BE49-F238E27FC236}">
                <a16:creationId xmlns:a16="http://schemas.microsoft.com/office/drawing/2014/main" id="{C13237C8-E62C-4F0D-A318-BD6FB6C2D13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0697670" y="0"/>
            <a:ext cx="149433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19C9EAEA-39D0-4B0E-A0EB-51E7B26740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49687" y="357447"/>
            <a:ext cx="4845488" cy="2923587"/>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1">
            <a:extLst>
              <a:ext uri="{FF2B5EF4-FFF2-40B4-BE49-F238E27FC236}">
                <a16:creationId xmlns:a16="http://schemas.microsoft.com/office/drawing/2014/main" id="{7508D254-36E9-F001-59B7-C813D8D109E6}"/>
              </a:ext>
            </a:extLst>
          </p:cNvPr>
          <p:cNvPicPr>
            <a:picLocks noChangeAspect="1"/>
          </p:cNvPicPr>
          <p:nvPr/>
        </p:nvPicPr>
        <p:blipFill>
          <a:blip r:embed="rId2"/>
          <a:stretch>
            <a:fillRect/>
          </a:stretch>
        </p:blipFill>
        <p:spPr>
          <a:xfrm>
            <a:off x="7083423" y="1288961"/>
            <a:ext cx="4397433" cy="1104617"/>
          </a:xfrm>
          <a:prstGeom prst="rect">
            <a:avLst/>
          </a:prstGeom>
        </p:spPr>
      </p:pic>
      <p:sp>
        <p:nvSpPr>
          <p:cNvPr id="23" name="Rectangle 22">
            <a:extLst>
              <a:ext uri="{FF2B5EF4-FFF2-40B4-BE49-F238E27FC236}">
                <a16:creationId xmlns:a16="http://schemas.microsoft.com/office/drawing/2014/main" id="{8CB5D2D7-DF65-4E86-BFBA-FFB9B5ACEB6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49687" y="3505479"/>
            <a:ext cx="4845488" cy="2923587"/>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DC28654B-8CBB-2E70-9093-2748FD22318A}"/>
              </a:ext>
            </a:extLst>
          </p:cNvPr>
          <p:cNvPicPr>
            <a:picLocks noChangeAspect="1"/>
          </p:cNvPicPr>
          <p:nvPr/>
        </p:nvPicPr>
        <p:blipFill rotWithShape="1">
          <a:blip r:embed="rId3"/>
          <a:srcRect l="12500" t="5521" r="12500"/>
          <a:stretch/>
        </p:blipFill>
        <p:spPr>
          <a:xfrm>
            <a:off x="7503913" y="3707894"/>
            <a:ext cx="3554588" cy="2518756"/>
          </a:xfrm>
          <a:prstGeom prst="rect">
            <a:avLst/>
          </a:prstGeom>
          <a:scene3d>
            <a:camera prst="orthographicFront"/>
            <a:lightRig rig="contrasting" dir="t">
              <a:rot lat="0" lon="0" rev="4200000"/>
            </a:lightRig>
          </a:scene3d>
          <a:sp3d prstMaterial="plastic">
            <a:bevelT w="381000" h="114300" prst="relaxedInset"/>
            <a:contourClr>
              <a:srgbClr val="969696"/>
            </a:contourClr>
          </a:sp3d>
        </p:spPr>
      </p:pic>
    </p:spTree>
    <p:extLst>
      <p:ext uri="{BB962C8B-B14F-4D97-AF65-F5344CB8AC3E}">
        <p14:creationId xmlns:p14="http://schemas.microsoft.com/office/powerpoint/2010/main" val="156206423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53E60C6D-4E85-4E14-BCDF-BF15C241F7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D7B0F10-5481-E03A-CBE1-C54FA9BD7BE7}"/>
              </a:ext>
            </a:extLst>
          </p:cNvPr>
          <p:cNvSpPr>
            <a:spLocks noGrp="1"/>
          </p:cNvSpPr>
          <p:nvPr>
            <p:ph type="title"/>
          </p:nvPr>
        </p:nvSpPr>
        <p:spPr>
          <a:xfrm>
            <a:off x="6160258" y="889596"/>
            <a:ext cx="5388273" cy="859399"/>
          </a:xfrm>
        </p:spPr>
        <p:txBody>
          <a:bodyPr>
            <a:normAutofit/>
          </a:bodyPr>
          <a:lstStyle/>
          <a:p>
            <a:r>
              <a:rPr lang="es-ES_tradnl" b="1">
                <a:solidFill>
                  <a:schemeClr val="accent1"/>
                </a:solidFill>
              </a:rPr>
              <a:t>Participación Familiar</a:t>
            </a:r>
          </a:p>
        </p:txBody>
      </p:sp>
      <p:pic>
        <p:nvPicPr>
          <p:cNvPr id="5" name="Picture 4">
            <a:extLst>
              <a:ext uri="{FF2B5EF4-FFF2-40B4-BE49-F238E27FC236}">
                <a16:creationId xmlns:a16="http://schemas.microsoft.com/office/drawing/2014/main" id="{3BEE8989-8EA9-6C0E-AA8E-5D296B9A2E2C}"/>
              </a:ext>
            </a:extLst>
          </p:cNvPr>
          <p:cNvPicPr>
            <a:picLocks noChangeAspect="1"/>
          </p:cNvPicPr>
          <p:nvPr/>
        </p:nvPicPr>
        <p:blipFill>
          <a:blip r:embed="rId3"/>
          <a:stretch>
            <a:fillRect/>
          </a:stretch>
        </p:blipFill>
        <p:spPr>
          <a:xfrm>
            <a:off x="698353" y="1830297"/>
            <a:ext cx="4555700" cy="270054"/>
          </a:xfrm>
          <a:custGeom>
            <a:avLst/>
            <a:gdLst/>
            <a:ahLst/>
            <a:cxnLst/>
            <a:rect l="l" t="t" r="r" b="b"/>
            <a:pathLst>
              <a:path w="4555700" h="2733294">
                <a:moveTo>
                  <a:pt x="82217" y="0"/>
                </a:moveTo>
                <a:lnTo>
                  <a:pt x="4473483" y="0"/>
                </a:lnTo>
                <a:cubicBezTo>
                  <a:pt x="4518890" y="0"/>
                  <a:pt x="4555700" y="36810"/>
                  <a:pt x="4555700" y="82217"/>
                </a:cubicBezTo>
                <a:lnTo>
                  <a:pt x="4555700" y="2651077"/>
                </a:lnTo>
                <a:cubicBezTo>
                  <a:pt x="4555700" y="2696484"/>
                  <a:pt x="4518890" y="2733294"/>
                  <a:pt x="4473483" y="2733294"/>
                </a:cubicBezTo>
                <a:lnTo>
                  <a:pt x="82217" y="2733294"/>
                </a:lnTo>
                <a:cubicBezTo>
                  <a:pt x="36810" y="2733294"/>
                  <a:pt x="0" y="2696484"/>
                  <a:pt x="0" y="2651077"/>
                </a:cubicBezTo>
                <a:lnTo>
                  <a:pt x="0" y="82217"/>
                </a:lnTo>
                <a:cubicBezTo>
                  <a:pt x="0" y="36810"/>
                  <a:pt x="36810" y="0"/>
                  <a:pt x="82217" y="0"/>
                </a:cubicBezTo>
                <a:close/>
              </a:path>
            </a:pathLst>
          </a:custGeom>
        </p:spPr>
      </p:pic>
      <p:sp>
        <p:nvSpPr>
          <p:cNvPr id="12" name="Freeform: Shape 11">
            <a:extLst>
              <a:ext uri="{FF2B5EF4-FFF2-40B4-BE49-F238E27FC236}">
                <a16:creationId xmlns:a16="http://schemas.microsoft.com/office/drawing/2014/main" id="{7D42D292-4C48-479B-9E59-E29CD9871C0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5486400"/>
            <a:ext cx="2672863" cy="1371600"/>
          </a:xfrm>
          <a:custGeom>
            <a:avLst/>
            <a:gdLst>
              <a:gd name="connsiteX0" fmla="*/ 1721734 w 2672863"/>
              <a:gd name="connsiteY0" fmla="*/ 0 h 1371600"/>
              <a:gd name="connsiteX1" fmla="*/ 2564444 w 2672863"/>
              <a:gd name="connsiteY1" fmla="*/ 213382 h 1371600"/>
              <a:gd name="connsiteX2" fmla="*/ 2672863 w 2672863"/>
              <a:gd name="connsiteY2" fmla="*/ 279248 h 1371600"/>
              <a:gd name="connsiteX3" fmla="*/ 2672863 w 2672863"/>
              <a:gd name="connsiteY3" fmla="*/ 1371600 h 1371600"/>
              <a:gd name="connsiteX4" fmla="*/ 0 w 2672863"/>
              <a:gd name="connsiteY4" fmla="*/ 1371600 h 1371600"/>
              <a:gd name="connsiteX5" fmla="*/ 33268 w 2672863"/>
              <a:gd name="connsiteY5" fmla="*/ 1242216 h 1371600"/>
              <a:gd name="connsiteX6" fmla="*/ 1721734 w 2672863"/>
              <a:gd name="connsiteY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72863" h="1371600">
                <a:moveTo>
                  <a:pt x="1721734" y="0"/>
                </a:moveTo>
                <a:cubicBezTo>
                  <a:pt x="2026863" y="0"/>
                  <a:pt x="2313937" y="77299"/>
                  <a:pt x="2564444" y="213382"/>
                </a:cubicBezTo>
                <a:lnTo>
                  <a:pt x="2672863" y="279248"/>
                </a:lnTo>
                <a:lnTo>
                  <a:pt x="2672863" y="1371600"/>
                </a:lnTo>
                <a:lnTo>
                  <a:pt x="0" y="1371600"/>
                </a:lnTo>
                <a:lnTo>
                  <a:pt x="33268" y="1242216"/>
                </a:lnTo>
                <a:cubicBezTo>
                  <a:pt x="257110" y="522539"/>
                  <a:pt x="928399" y="0"/>
                  <a:pt x="1721734" y="0"/>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4" name="Picture 3">
            <a:extLst>
              <a:ext uri="{FF2B5EF4-FFF2-40B4-BE49-F238E27FC236}">
                <a16:creationId xmlns:a16="http://schemas.microsoft.com/office/drawing/2014/main" id="{FAE0AECC-60AC-4F0B-54E1-0B10DEA0E2C2}"/>
              </a:ext>
            </a:extLst>
          </p:cNvPr>
          <p:cNvPicPr>
            <a:picLocks noChangeAspect="1"/>
          </p:cNvPicPr>
          <p:nvPr/>
        </p:nvPicPr>
        <p:blipFill>
          <a:blip r:embed="rId4"/>
          <a:stretch>
            <a:fillRect/>
          </a:stretch>
        </p:blipFill>
        <p:spPr>
          <a:xfrm>
            <a:off x="698353" y="4317519"/>
            <a:ext cx="4555700" cy="1150313"/>
          </a:xfrm>
          <a:custGeom>
            <a:avLst/>
            <a:gdLst/>
            <a:ahLst/>
            <a:cxnLst/>
            <a:rect l="l" t="t" r="r" b="b"/>
            <a:pathLst>
              <a:path w="4438338" h="2323972">
                <a:moveTo>
                  <a:pt x="69905" y="0"/>
                </a:moveTo>
                <a:lnTo>
                  <a:pt x="4368433" y="0"/>
                </a:lnTo>
                <a:cubicBezTo>
                  <a:pt x="4407040" y="0"/>
                  <a:pt x="4438338" y="31298"/>
                  <a:pt x="4438338" y="69905"/>
                </a:cubicBezTo>
                <a:lnTo>
                  <a:pt x="4438338" y="2254067"/>
                </a:lnTo>
                <a:cubicBezTo>
                  <a:pt x="4438338" y="2292674"/>
                  <a:pt x="4407040" y="2323972"/>
                  <a:pt x="4368433" y="2323972"/>
                </a:cubicBezTo>
                <a:lnTo>
                  <a:pt x="69905" y="2323972"/>
                </a:lnTo>
                <a:cubicBezTo>
                  <a:pt x="31298" y="2323972"/>
                  <a:pt x="0" y="2292674"/>
                  <a:pt x="0" y="2254067"/>
                </a:cubicBezTo>
                <a:lnTo>
                  <a:pt x="0" y="69905"/>
                </a:lnTo>
                <a:cubicBezTo>
                  <a:pt x="0" y="31298"/>
                  <a:pt x="31298" y="0"/>
                  <a:pt x="69905" y="0"/>
                </a:cubicBezTo>
                <a:close/>
              </a:path>
            </a:pathLst>
          </a:custGeom>
        </p:spPr>
      </p:pic>
      <p:sp>
        <p:nvSpPr>
          <p:cNvPr id="3" name="Content Placeholder 2">
            <a:extLst>
              <a:ext uri="{FF2B5EF4-FFF2-40B4-BE49-F238E27FC236}">
                <a16:creationId xmlns:a16="http://schemas.microsoft.com/office/drawing/2014/main" id="{6BB0B93F-939D-C913-57D8-69C7A78F784F}"/>
              </a:ext>
            </a:extLst>
          </p:cNvPr>
          <p:cNvSpPr>
            <a:spLocks noGrp="1" noRot="1" noMove="1" noResize="1" noEditPoints="1" noAdjustHandles="1" noChangeArrowheads="1" noChangeShapeType="1"/>
          </p:cNvSpPr>
          <p:nvPr>
            <p:ph idx="1"/>
          </p:nvPr>
        </p:nvSpPr>
        <p:spPr>
          <a:xfrm>
            <a:off x="6151294" y="1946684"/>
            <a:ext cx="5397237" cy="4351338"/>
          </a:xfrm>
        </p:spPr>
        <p:txBody>
          <a:bodyPr vert="horz" lIns="91440" tIns="45720" rIns="91440" bIns="45720" rtlCol="0" anchor="t">
            <a:normAutofit fontScale="85000" lnSpcReduction="20000"/>
          </a:bodyPr>
          <a:lstStyle/>
          <a:p>
            <a:pPr marL="285750" indent="-285750"/>
            <a:endParaRPr lang="en-US" sz="1400">
              <a:ea typeface="+mn-lt"/>
              <a:cs typeface="+mn-lt"/>
            </a:endParaRPr>
          </a:p>
          <a:p>
            <a:r>
              <a:rPr lang="es-ES_tradnl">
                <a:ea typeface="+mn-lt"/>
                <a:cs typeface="+mn-lt"/>
              </a:rPr>
              <a:t>Cómo los padres pueden participar en el aprendizaje</a:t>
            </a:r>
            <a:endParaRPr lang="es-ES_tradnl" sz="1400" b="1">
              <a:ea typeface="+mn-lt"/>
              <a:cs typeface="+mn-lt"/>
            </a:endParaRPr>
          </a:p>
          <a:p>
            <a:r>
              <a:rPr lang="es-ES_tradnl">
                <a:ea typeface="+mn-lt"/>
                <a:cs typeface="+mn-lt"/>
              </a:rPr>
              <a:t>Dos conferencias de padres y maestros cada año</a:t>
            </a:r>
          </a:p>
          <a:p>
            <a:r>
              <a:rPr lang="es-ES_tradnl">
                <a:ea typeface="+mn-lt"/>
                <a:cs typeface="+mn-lt"/>
              </a:rPr>
              <a:t>Visitas al hogar</a:t>
            </a:r>
          </a:p>
          <a:p>
            <a:r>
              <a:rPr lang="es-ES_tradnl">
                <a:ea typeface="+mn-lt"/>
                <a:cs typeface="+mn-lt"/>
              </a:rPr>
              <a:t>Voluntariado en el aula</a:t>
            </a:r>
          </a:p>
          <a:p>
            <a:r>
              <a:rPr lang="es-ES_tradnl">
                <a:ea typeface="+mn-lt"/>
                <a:cs typeface="+mn-lt"/>
              </a:rPr>
              <a:t>Importancia de la asociación familiar</a:t>
            </a:r>
            <a:endParaRPr lang="es-ES_tradnl">
              <a:cs typeface="Calibri"/>
            </a:endParaRPr>
          </a:p>
          <a:p>
            <a:pPr marL="0" indent="0">
              <a:buNone/>
            </a:pPr>
            <a:br>
              <a:rPr lang="en-US" sz="1400">
                <a:ea typeface="+mn-lt"/>
                <a:cs typeface="+mn-lt"/>
              </a:rPr>
            </a:br>
            <a:r>
              <a:rPr lang="es-ES_tradnl" sz="1800" i="1">
                <a:ea typeface="+mn-lt"/>
                <a:cs typeface="+mn-lt"/>
              </a:rPr>
              <a:t>¡Usted es el primer maestro de su hijo! Tratamos de crear una relación sólida y cercana con su hijo y su familia porque somos la extensión de las experiencias de aprendizaje temprano de su hijo. </a:t>
            </a:r>
          </a:p>
          <a:p>
            <a:pPr marL="0" indent="0">
              <a:buNone/>
            </a:pPr>
            <a:r>
              <a:rPr lang="es-ES_tradnl" sz="1800" i="1">
                <a:ea typeface="+mn-lt"/>
                <a:cs typeface="+mn-lt"/>
              </a:rPr>
              <a:t>Es muy importante para nosotros que nos conectemos en múltiples niveles con usted mientras apoyamos a su hijo durante todo el año. Nuestro objetivo es proporcionar las mejores experiencias de aprendizaje temprano para ellos, reuniéndolos exactamente dónde están.</a:t>
            </a:r>
            <a:endParaRPr lang="es-ES_tradnl" sz="1800" i="1"/>
          </a:p>
        </p:txBody>
      </p:sp>
      <p:sp>
        <p:nvSpPr>
          <p:cNvPr id="14" name="Arc 13">
            <a:extLst>
              <a:ext uri="{FF2B5EF4-FFF2-40B4-BE49-F238E27FC236}">
                <a16:creationId xmlns:a16="http://schemas.microsoft.com/office/drawing/2014/main" id="{533DF362-939D-4EEE-8DC4-6B54607E56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95198">
            <a:off x="1539683" y="162676"/>
            <a:ext cx="4083433" cy="4083433"/>
          </a:xfrm>
          <a:prstGeom prst="arc">
            <a:avLst>
              <a:gd name="adj1" fmla="val 17445962"/>
              <a:gd name="adj2" fmla="val 0"/>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363696329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43" name="Rectangle 1042">
            <a:extLst>
              <a:ext uri="{FF2B5EF4-FFF2-40B4-BE49-F238E27FC236}">
                <a16:creationId xmlns:a16="http://schemas.microsoft.com/office/drawing/2014/main" id="{A51A0227-072A-4F5F-928C-E2C3E5CCD10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E63259C-7E5F-7185-21D0-BFB0760B0266}"/>
              </a:ext>
            </a:extLst>
          </p:cNvPr>
          <p:cNvSpPr>
            <a:spLocks noGrp="1"/>
          </p:cNvSpPr>
          <p:nvPr>
            <p:ph type="title"/>
          </p:nvPr>
        </p:nvSpPr>
        <p:spPr>
          <a:xfrm>
            <a:off x="699516" y="4046648"/>
            <a:ext cx="4245864" cy="1722691"/>
          </a:xfrm>
        </p:spPr>
        <p:txBody>
          <a:bodyPr vert="horz" lIns="91440" tIns="45720" rIns="91440" bIns="45720" rtlCol="0" anchor="ctr">
            <a:normAutofit/>
          </a:bodyPr>
          <a:lstStyle/>
          <a:p>
            <a:pPr algn="ctr"/>
            <a:r>
              <a:rPr lang="es-ES_tradnl" sz="5400" b="1">
                <a:solidFill>
                  <a:schemeClr val="accent1"/>
                </a:solidFill>
                <a:cs typeface="Calibri Light"/>
              </a:rPr>
              <a:t>Descargue la App Familiar</a:t>
            </a:r>
            <a:endParaRPr lang="es-ES_tradnl" sz="2000" b="1">
              <a:solidFill>
                <a:schemeClr val="accent1"/>
              </a:solidFill>
              <a:cs typeface="Calibri Light"/>
            </a:endParaRPr>
          </a:p>
        </p:txBody>
      </p:sp>
      <p:pic>
        <p:nvPicPr>
          <p:cNvPr id="6" name="Picture 5">
            <a:extLst>
              <a:ext uri="{FF2B5EF4-FFF2-40B4-BE49-F238E27FC236}">
                <a16:creationId xmlns:a16="http://schemas.microsoft.com/office/drawing/2014/main" id="{FB1009EF-57D5-460D-E12C-311790FD6899}"/>
              </a:ext>
            </a:extLst>
          </p:cNvPr>
          <p:cNvPicPr>
            <a:picLocks noChangeAspect="1"/>
          </p:cNvPicPr>
          <p:nvPr/>
        </p:nvPicPr>
        <p:blipFill>
          <a:blip r:embed="rId2"/>
          <a:stretch>
            <a:fillRect/>
          </a:stretch>
        </p:blipFill>
        <p:spPr>
          <a:xfrm>
            <a:off x="463296" y="676403"/>
            <a:ext cx="5471160" cy="3214305"/>
          </a:xfrm>
          <a:prstGeom prst="rect">
            <a:avLst/>
          </a:prstGeom>
        </p:spPr>
      </p:pic>
      <p:pic>
        <p:nvPicPr>
          <p:cNvPr id="1026" name="Picture 2" descr="Teaching Strategies Family on the App Store">
            <a:extLst>
              <a:ext uri="{FF2B5EF4-FFF2-40B4-BE49-F238E27FC236}">
                <a16:creationId xmlns:a16="http://schemas.microsoft.com/office/drawing/2014/main" id="{57A509D2-A390-F822-9346-FC28DF360593}"/>
              </a:ext>
            </a:extLst>
          </p:cNvPr>
          <p:cNvPicPr>
            <a:picLocks noGrp="1" noChangeAspect="1" noChangeArrowheads="1"/>
          </p:cNvPicPr>
          <p:nvPr>
            <p:ph idx="1"/>
          </p:nvPr>
        </p:nvPicPr>
        <p:blipFill rotWithShape="1">
          <a:blip r:embed="rId3">
            <a:extLst>
              <a:ext uri="{28A0092B-C50C-407E-A947-70E740481C1C}">
                <a14:useLocalDpi xmlns:a14="http://schemas.microsoft.com/office/drawing/2010/main" val="0"/>
              </a:ext>
            </a:extLst>
          </a:blip>
          <a:srcRect l="22743" r="22817"/>
          <a:stretch/>
        </p:blipFill>
        <p:spPr bwMode="auto">
          <a:xfrm>
            <a:off x="6254496" y="513114"/>
            <a:ext cx="5471160" cy="3540882"/>
          </a:xfrm>
          <a:prstGeom prst="rect">
            <a:avLst/>
          </a:prstGeom>
          <a:noFill/>
          <a:extLst>
            <a:ext uri="{909E8E84-426E-40DD-AFC4-6F175D3DCCD1}">
              <a14:hiddenFill xmlns:a14="http://schemas.microsoft.com/office/drawing/2010/main">
                <a:solidFill>
                  <a:srgbClr val="FFFFFF"/>
                </a:solidFill>
              </a14:hiddenFill>
            </a:ext>
          </a:extLst>
        </p:spPr>
      </p:pic>
      <p:sp>
        <p:nvSpPr>
          <p:cNvPr id="1045" name="sketchy line">
            <a:extLst>
              <a:ext uri="{FF2B5EF4-FFF2-40B4-BE49-F238E27FC236}">
                <a16:creationId xmlns:a16="http://schemas.microsoft.com/office/drawing/2014/main" id="{35D99776-4B38-47DF-A302-11AD9AF87A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4337304" y="5292566"/>
            <a:ext cx="1554480" cy="18288"/>
          </a:xfrm>
          <a:custGeom>
            <a:avLst/>
            <a:gdLst>
              <a:gd name="connsiteX0" fmla="*/ 0 w 1554480"/>
              <a:gd name="connsiteY0" fmla="*/ 0 h 18288"/>
              <a:gd name="connsiteX1" fmla="*/ 549250 w 1554480"/>
              <a:gd name="connsiteY1" fmla="*/ 0 h 18288"/>
              <a:gd name="connsiteX2" fmla="*/ 1082954 w 1554480"/>
              <a:gd name="connsiteY2" fmla="*/ 0 h 18288"/>
              <a:gd name="connsiteX3" fmla="*/ 1554480 w 1554480"/>
              <a:gd name="connsiteY3" fmla="*/ 0 h 18288"/>
              <a:gd name="connsiteX4" fmla="*/ 1554480 w 1554480"/>
              <a:gd name="connsiteY4" fmla="*/ 18288 h 18288"/>
              <a:gd name="connsiteX5" fmla="*/ 1067410 w 1554480"/>
              <a:gd name="connsiteY5" fmla="*/ 18288 h 18288"/>
              <a:gd name="connsiteX6" fmla="*/ 549250 w 1554480"/>
              <a:gd name="connsiteY6" fmla="*/ 18288 h 18288"/>
              <a:gd name="connsiteX7" fmla="*/ 0 w 1554480"/>
              <a:gd name="connsiteY7" fmla="*/ 18288 h 18288"/>
              <a:gd name="connsiteX8" fmla="*/ 0 w 1554480"/>
              <a:gd name="connsiteY8"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54480" h="18288" fill="none" extrusionOk="0">
                <a:moveTo>
                  <a:pt x="0" y="0"/>
                </a:moveTo>
                <a:cubicBezTo>
                  <a:pt x="114141" y="-19864"/>
                  <a:pt x="345055" y="-1657"/>
                  <a:pt x="549250" y="0"/>
                </a:cubicBezTo>
                <a:cubicBezTo>
                  <a:pt x="753445" y="1657"/>
                  <a:pt x="862292" y="-5674"/>
                  <a:pt x="1082954" y="0"/>
                </a:cubicBezTo>
                <a:cubicBezTo>
                  <a:pt x="1303616" y="5674"/>
                  <a:pt x="1363530" y="4537"/>
                  <a:pt x="1554480" y="0"/>
                </a:cubicBezTo>
                <a:cubicBezTo>
                  <a:pt x="1554963" y="7176"/>
                  <a:pt x="1553909" y="13682"/>
                  <a:pt x="1554480" y="18288"/>
                </a:cubicBezTo>
                <a:cubicBezTo>
                  <a:pt x="1338847" y="6127"/>
                  <a:pt x="1215066" y="37851"/>
                  <a:pt x="1067410" y="18288"/>
                </a:cubicBezTo>
                <a:cubicBezTo>
                  <a:pt x="919754" y="-1275"/>
                  <a:pt x="800465" y="3080"/>
                  <a:pt x="549250" y="18288"/>
                </a:cubicBezTo>
                <a:cubicBezTo>
                  <a:pt x="298035" y="33496"/>
                  <a:pt x="158868" y="22769"/>
                  <a:pt x="0" y="18288"/>
                </a:cubicBezTo>
                <a:cubicBezTo>
                  <a:pt x="-655" y="13237"/>
                  <a:pt x="709" y="4645"/>
                  <a:pt x="0" y="0"/>
                </a:cubicBezTo>
                <a:close/>
              </a:path>
              <a:path w="1554480" h="18288" stroke="0" extrusionOk="0">
                <a:moveTo>
                  <a:pt x="0" y="0"/>
                </a:moveTo>
                <a:cubicBezTo>
                  <a:pt x="249941" y="-58"/>
                  <a:pt x="367334" y="23448"/>
                  <a:pt x="502615" y="0"/>
                </a:cubicBezTo>
                <a:cubicBezTo>
                  <a:pt x="637897" y="-23448"/>
                  <a:pt x="813653" y="-20418"/>
                  <a:pt x="974141" y="0"/>
                </a:cubicBezTo>
                <a:cubicBezTo>
                  <a:pt x="1134629" y="20418"/>
                  <a:pt x="1268772" y="6288"/>
                  <a:pt x="1554480" y="0"/>
                </a:cubicBezTo>
                <a:cubicBezTo>
                  <a:pt x="1554917" y="7222"/>
                  <a:pt x="1555359" y="13299"/>
                  <a:pt x="1554480" y="18288"/>
                </a:cubicBezTo>
                <a:cubicBezTo>
                  <a:pt x="1336087" y="12172"/>
                  <a:pt x="1310024" y="19759"/>
                  <a:pt x="1067410" y="18288"/>
                </a:cubicBezTo>
                <a:cubicBezTo>
                  <a:pt x="824796" y="16818"/>
                  <a:pt x="787902" y="34647"/>
                  <a:pt x="518160" y="18288"/>
                </a:cubicBezTo>
                <a:cubicBezTo>
                  <a:pt x="248418" y="1930"/>
                  <a:pt x="133160" y="9205"/>
                  <a:pt x="0" y="18288"/>
                </a:cubicBezTo>
                <a:cubicBezTo>
                  <a:pt x="-643" y="9451"/>
                  <a:pt x="-340" y="7114"/>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EE3EDFCF-FAB2-4FFF-87D5-7B543C12FC32}"/>
              </a:ext>
            </a:extLst>
          </p:cNvPr>
          <p:cNvSpPr txBox="1"/>
          <p:nvPr/>
        </p:nvSpPr>
        <p:spPr>
          <a:xfrm>
            <a:off x="5333999" y="4440365"/>
            <a:ext cx="6214871" cy="1722691"/>
          </a:xfrm>
          <a:prstGeom prst="rect">
            <a:avLst/>
          </a:prstGeom>
        </p:spPr>
        <p:txBody>
          <a:bodyPr vert="horz" lIns="91440" tIns="45720" rIns="91440" bIns="45720" rtlCol="0" anchor="ctr">
            <a:normAutofit/>
          </a:bodyPr>
          <a:lstStyle/>
          <a:p>
            <a:pPr indent="-228600">
              <a:lnSpc>
                <a:spcPct val="90000"/>
              </a:lnSpc>
              <a:spcAft>
                <a:spcPts val="600"/>
              </a:spcAft>
              <a:buFont typeface="Arial" panose="020B0604020202020204" pitchFamily="34" charset="0"/>
              <a:buChar char="•"/>
            </a:pPr>
            <a:r>
              <a:rPr lang="es-ES_tradnl" sz="2000">
                <a:ea typeface="+mn-lt"/>
                <a:cs typeface="+mn-lt"/>
              </a:rPr>
              <a:t>Más información vendrá de la escuela de su hijo.</a:t>
            </a:r>
            <a:endParaRPr lang="es-ES_tradnl" sz="2000">
              <a:cs typeface="Calibri"/>
            </a:endParaRPr>
          </a:p>
          <a:p>
            <a:pPr indent="-228600">
              <a:lnSpc>
                <a:spcPct val="90000"/>
              </a:lnSpc>
              <a:spcAft>
                <a:spcPts val="600"/>
              </a:spcAft>
              <a:buFont typeface="Arial" panose="020B0604020202020204" pitchFamily="34" charset="0"/>
              <a:buChar char="•"/>
            </a:pPr>
            <a:r>
              <a:rPr lang="es-ES_tradnl" sz="2000">
                <a:ea typeface="+mn-lt"/>
                <a:cs typeface="+mn-lt"/>
              </a:rPr>
              <a:t>Esta aplicación está diseñada para ayudar a promover la participación de la familia </a:t>
            </a:r>
            <a:endParaRPr lang="es-ES_tradnl" sz="2000">
              <a:ea typeface="Calibri"/>
              <a:cs typeface="Calibri"/>
            </a:endParaRPr>
          </a:p>
        </p:txBody>
      </p:sp>
      <p:sp>
        <p:nvSpPr>
          <p:cNvPr id="8" name="Rectangle 7">
            <a:extLst>
              <a:ext uri="{FF2B5EF4-FFF2-40B4-BE49-F238E27FC236}">
                <a16:creationId xmlns:a16="http://schemas.microsoft.com/office/drawing/2014/main" id="{80E88F08-D9A3-FF47-3BA8-579957868AA4}"/>
              </a:ext>
            </a:extLst>
          </p:cNvPr>
          <p:cNvSpPr/>
          <p:nvPr/>
        </p:nvSpPr>
        <p:spPr>
          <a:xfrm>
            <a:off x="0" y="6299638"/>
            <a:ext cx="9463596" cy="558362"/>
          </a:xfrm>
          <a:prstGeom prst="rect">
            <a:avLst/>
          </a:prstGeom>
          <a:solidFill>
            <a:srgbClr val="FFD653"/>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a:ea typeface="+mn-ea"/>
              <a:cs typeface="+mn-cs"/>
            </a:endParaRPr>
          </a:p>
        </p:txBody>
      </p:sp>
      <p:pic>
        <p:nvPicPr>
          <p:cNvPr id="9" name="Picture 8">
            <a:extLst>
              <a:ext uri="{FF2B5EF4-FFF2-40B4-BE49-F238E27FC236}">
                <a16:creationId xmlns:a16="http://schemas.microsoft.com/office/drawing/2014/main" id="{7BBEF4B0-2A6E-4E2B-D01B-F809D9FAF83F}"/>
              </a:ext>
            </a:extLst>
          </p:cNvPr>
          <p:cNvPicPr>
            <a:picLocks noChangeAspect="1"/>
          </p:cNvPicPr>
          <p:nvPr/>
        </p:nvPicPr>
        <p:blipFill>
          <a:blip r:embed="rId4"/>
          <a:stretch>
            <a:fillRect/>
          </a:stretch>
        </p:blipFill>
        <p:spPr>
          <a:xfrm>
            <a:off x="9536962" y="6187382"/>
            <a:ext cx="2651990" cy="670618"/>
          </a:xfrm>
          <a:prstGeom prst="rect">
            <a:avLst/>
          </a:prstGeom>
        </p:spPr>
      </p:pic>
    </p:spTree>
    <p:extLst>
      <p:ext uri="{BB962C8B-B14F-4D97-AF65-F5344CB8AC3E}">
        <p14:creationId xmlns:p14="http://schemas.microsoft.com/office/powerpoint/2010/main" val="131973315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EB54AB8D7E39D3479A80694375C5001D" ma:contentTypeVersion="15" ma:contentTypeDescription="Create a new document." ma:contentTypeScope="" ma:versionID="38659544730f07e9703e13959e7a2677">
  <xsd:schema xmlns:xsd="http://www.w3.org/2001/XMLSchema" xmlns:xs="http://www.w3.org/2001/XMLSchema" xmlns:p="http://schemas.microsoft.com/office/2006/metadata/properties" xmlns:ns2="aea41e1b-f819-4d54-9b29-b7e89e42d0ab" xmlns:ns3="1c44a785-0169-49cd-8fb3-c8d05cb9e716" targetNamespace="http://schemas.microsoft.com/office/2006/metadata/properties" ma:root="true" ma:fieldsID="b543f38aeee740e482d10711f2382593" ns2:_="" ns3:_="">
    <xsd:import namespace="aea41e1b-f819-4d54-9b29-b7e89e42d0ab"/>
    <xsd:import namespace="1c44a785-0169-49cd-8fb3-c8d05cb9e716"/>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element ref="ns3:SharedWithUsers" minOccurs="0"/>
                <xsd:element ref="ns3:SharedWithDetails"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2:MediaServiceDateTaken" minOccurs="0"/>
                <xsd:element ref="ns2:MediaServiceLocation"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ea41e1b-f819-4d54-9b29-b7e89e42d0ab"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lcf76f155ced4ddcb4097134ff3c332f" ma:index="15" nillable="true" ma:taxonomy="true" ma:internalName="lcf76f155ced4ddcb4097134ff3c332f" ma:taxonomyFieldName="MediaServiceImageTags" ma:displayName="Image Tags" ma:readOnly="false" ma:fieldId="{5cf76f15-5ced-4ddc-b409-7134ff3c332f}" ma:taxonomyMulti="true" ma:sspId="0a460988-7651-4c40-8d95-d4dfa361757b" ma:termSetId="09814cd3-568e-fe90-9814-8d621ff8fb84" ma:anchorId="fba54fb3-c3e1-fe81-a776-ca4b69148c4d" ma:open="true" ma:isKeyword="false">
      <xsd:complexType>
        <xsd:sequence>
          <xsd:element ref="pc:Terms" minOccurs="0" maxOccurs="1"/>
        </xsd:sequence>
      </xsd:complexType>
    </xsd:element>
    <xsd:element name="MediaServiceOCR" ma:index="17" nillable="true" ma:displayName="Extracted Text" ma:internalName="MediaServiceOCR" ma:readOnly="true">
      <xsd:simpleType>
        <xsd:restriction base="dms:Note">
          <xsd:maxLength value="255"/>
        </xsd:restriction>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EventHashCode" ma:index="19" nillable="true" ma:displayName="MediaServiceEventHashCode" ma:hidden="true" ma:internalName="MediaServiceEventHashCode" ma:readOnly="true">
      <xsd:simpleType>
        <xsd:restriction base="dms:Text"/>
      </xsd:simpleType>
    </xsd:element>
    <xsd:element name="MediaServiceDateTaken" ma:index="20" nillable="true" ma:displayName="MediaServiceDateTaken" ma:hidden="true" ma:indexed="true" ma:internalName="MediaServiceDateTaken" ma:readOnly="true">
      <xsd:simpleType>
        <xsd:restriction base="dms:Text"/>
      </xsd:simpleType>
    </xsd:element>
    <xsd:element name="MediaServiceLocation" ma:index="21" nillable="true" ma:displayName="Location" ma:indexed="true" ma:internalName="MediaServiceLocation" ma:readOnly="true">
      <xsd:simpleType>
        <xsd:restriction base="dms:Text"/>
      </xsd:simpleType>
    </xsd:element>
    <xsd:element name="MediaLengthInSeconds" ma:index="22" nillable="true" ma:displayName="MediaLengthInSeconds" ma:hidden="true"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1c44a785-0169-49cd-8fb3-c8d05cb9e716"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element name="TaxCatchAll" ma:index="16" nillable="true" ma:displayName="Taxonomy Catch All Column" ma:hidden="true" ma:list="{7285563c-b8ed-401b-902c-eeaafea648d1}" ma:internalName="TaxCatchAll" ma:showField="CatchAllData" ma:web="1c44a785-0169-49cd-8fb3-c8d05cb9e716">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TaxCatchAll xmlns="1c44a785-0169-49cd-8fb3-c8d05cb9e716" xsi:nil="true"/>
    <lcf76f155ced4ddcb4097134ff3c332f xmlns="aea41e1b-f819-4d54-9b29-b7e89e42d0ab">
      <Terms xmlns="http://schemas.microsoft.com/office/infopath/2007/PartnerControls"/>
    </lcf76f155ced4ddcb4097134ff3c332f>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FD696E34-7F82-4847-A3C6-9FB268F4EDD0}"/>
</file>

<file path=customXml/itemProps2.xml><?xml version="1.0" encoding="utf-8"?>
<ds:datastoreItem xmlns:ds="http://schemas.openxmlformats.org/officeDocument/2006/customXml" ds:itemID="{3EDAE397-C3AA-4E4D-B555-574FE34BCBC2}">
  <ds:schemaRefs>
    <ds:schemaRef ds:uri="http://schemas.microsoft.com/office/2006/metadata/properties"/>
    <ds:schemaRef ds:uri="http://purl.org/dc/terms/"/>
    <ds:schemaRef ds:uri="http://purl.org/dc/elements/1.1/"/>
    <ds:schemaRef ds:uri="http://www.w3.org/XML/1998/namespace"/>
    <ds:schemaRef ds:uri="http://purl.org/dc/dcmitype/"/>
    <ds:schemaRef ds:uri="http://schemas.microsoft.com/office/2006/documentManagement/types"/>
    <ds:schemaRef ds:uri="4fd1fe76-0406-4471-92fc-3fece0c9e32a"/>
    <ds:schemaRef ds:uri="http://schemas.microsoft.com/office/infopath/2007/PartnerControls"/>
    <ds:schemaRef ds:uri="http://schemas.openxmlformats.org/package/2006/metadata/core-properties"/>
    <ds:schemaRef ds:uri="d1043575-5a5b-4130-9c98-3e229fff8b60"/>
  </ds:schemaRefs>
</ds:datastoreItem>
</file>

<file path=customXml/itemProps3.xml><?xml version="1.0" encoding="utf-8"?>
<ds:datastoreItem xmlns:ds="http://schemas.openxmlformats.org/officeDocument/2006/customXml" ds:itemID="{52DB888C-A01A-4CDB-9001-FEDE0BBE0D50}">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1749</TotalTime>
  <Words>1731</Words>
  <Application>Microsoft Office PowerPoint</Application>
  <PresentationFormat>Widescreen</PresentationFormat>
  <Paragraphs>150</Paragraphs>
  <Slides>13</Slides>
  <Notes>5</Notes>
  <HiddenSlides>0</HiddenSlides>
  <MMClips>2</MMClips>
  <ScaleCrop>false</ScaleCrop>
  <HeadingPairs>
    <vt:vector size="6" baseType="variant">
      <vt:variant>
        <vt:lpstr>Fonts Used</vt:lpstr>
      </vt:variant>
      <vt:variant>
        <vt:i4>8</vt:i4>
      </vt:variant>
      <vt:variant>
        <vt:lpstr>Theme</vt:lpstr>
      </vt:variant>
      <vt:variant>
        <vt:i4>2</vt:i4>
      </vt:variant>
      <vt:variant>
        <vt:lpstr>Slide Titles</vt:lpstr>
      </vt:variant>
      <vt:variant>
        <vt:i4>13</vt:i4>
      </vt:variant>
    </vt:vector>
  </HeadingPairs>
  <TitlesOfParts>
    <vt:vector size="23" baseType="lpstr">
      <vt:lpstr>-apple-system</vt:lpstr>
      <vt:lpstr>Arial</vt:lpstr>
      <vt:lpstr>Calibri</vt:lpstr>
      <vt:lpstr>Calibri (Heading)</vt:lpstr>
      <vt:lpstr>Calibri Light</vt:lpstr>
      <vt:lpstr>Open Sans</vt:lpstr>
      <vt:lpstr>Symbol</vt:lpstr>
      <vt:lpstr>Times New Roman</vt:lpstr>
      <vt:lpstr>Office Theme</vt:lpstr>
      <vt:lpstr>Office Theme</vt:lpstr>
      <vt:lpstr>Orientación para Familias y Padres de Wake ThreeSchool</vt:lpstr>
      <vt:lpstr>Personal de Wake ThreeSchool</vt:lpstr>
      <vt:lpstr>Wake ThreeSchool </vt:lpstr>
      <vt:lpstr>Escuelas de WTS del AE 23-24 </vt:lpstr>
      <vt:lpstr>Aprendizaje Temprano y Objetivos del Programa</vt:lpstr>
      <vt:lpstr>Currículo Creativo  </vt:lpstr>
      <vt:lpstr>Evaluación de Desarrollo</vt:lpstr>
      <vt:lpstr>Participación Familiar</vt:lpstr>
      <vt:lpstr>Descargue la App Familiar</vt:lpstr>
      <vt:lpstr>Póliza de  Asistencia de WTS</vt:lpstr>
      <vt:lpstr>ASE (Aprendizaje Social Emocional) </vt:lpstr>
      <vt:lpstr>Comentarios de Familias del AE22-23</vt:lpstr>
      <vt:lpstr>¿Algunas preguntas?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WTS Family &amp; Parent Orientation</dc:title>
  <dc:creator>Natasha Williams</dc:creator>
  <cp:lastModifiedBy>Taylor Young</cp:lastModifiedBy>
  <cp:revision>2</cp:revision>
  <cp:lastPrinted>2023-09-18T17:19:33Z</cp:lastPrinted>
  <dcterms:created xsi:type="dcterms:W3CDTF">2023-06-29T19:29:12Z</dcterms:created>
  <dcterms:modified xsi:type="dcterms:W3CDTF">2023-09-19T22:24:54Z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0x010100EB54AB8D7E39D3479A80694375C5001D</vt:lpwstr>
  </property>
  <property fmtid="{D5CDD505-2E9C-101B-9397-08002B2CF9AE}" pid="3" name="MediaServiceImageTags">
    <vt:lpwstr/>
  </property>
</Properties>
</file>